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3" r:id="rId4"/>
  </p:sldMasterIdLst>
  <p:sldIdLst>
    <p:sldId id="271" r:id="rId5"/>
    <p:sldId id="272" r:id="rId6"/>
    <p:sldId id="276" r:id="rId7"/>
    <p:sldId id="278" r:id="rId8"/>
    <p:sldId id="275" r:id="rId9"/>
    <p:sldId id="269" r:id="rId1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iddels stil 2 – uthev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7CE84F3-28C3-443E-9E96-99CF82512B78}" styleName="Mørk stil 1 – utheving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Mørk stil 1 – utheving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Middels stil 4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E3FDE45-AF77-4B5C-9715-49D594BDF05E}" styleName="Lys stil 1 – utheving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ys stil 1 – uthevi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iddels stil 1 – utheving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C083E6E3-FA7D-4D7B-A595-EF9225AFEA82}" styleName="Lys stil 1 – utheving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ys stil 1 – utheving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ys stil 1 – utheving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2DE63D5-997A-4646-A377-4702673A728D}" styleName="Lys stil 2 – utheving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Middels stil 3 – utheving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ys stil 2 –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2" autoAdjust="0"/>
    <p:restoredTop sz="94607" autoAdjust="0"/>
  </p:normalViewPr>
  <p:slideViewPr>
    <p:cSldViewPr snapToGrid="0">
      <p:cViewPr varScale="1">
        <p:scale>
          <a:sx n="104" d="100"/>
          <a:sy n="104" d="100"/>
        </p:scale>
        <p:origin x="756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ekst, logo, Font, symbol&#10;&#10;Automatisk generert beskrivelse">
            <a:extLst>
              <a:ext uri="{FF2B5EF4-FFF2-40B4-BE49-F238E27FC236}">
                <a16:creationId xmlns:a16="http://schemas.microsoft.com/office/drawing/2014/main" id="{E75C81C0-5D66-9C7F-DA93-DED859F88E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910" y="-1"/>
            <a:ext cx="2161309" cy="2161309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412F1C1B-2D0D-93E6-46E3-54CE58831F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2099" y="3751272"/>
            <a:ext cx="7251865" cy="1062920"/>
          </a:xfrm>
          <a:prstGeom prst="rect">
            <a:avLst/>
          </a:prstGeom>
          <a:solidFill>
            <a:schemeClr val="bg2"/>
          </a:solidFill>
        </p:spPr>
        <p:txBody>
          <a:bodyPr wrap="square" lIns="360000" tIns="252000" rIns="360000" bIns="252000" anchor="ctr">
            <a:spAutoFit/>
          </a:bodyPr>
          <a:lstStyle>
            <a:lvl1pPr algn="l">
              <a:defRPr sz="4000">
                <a:latin typeface="Fira Sans SemiBold" panose="020B0603050000020004" pitchFamily="34" charset="0"/>
                <a:ea typeface="Fira Sans SemiBold" panose="020B06030500000200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138B8D0-8AA0-A6FB-DFED-D8FDAC31E5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2099" y="4814192"/>
            <a:ext cx="6634568" cy="841321"/>
          </a:xfrm>
          <a:prstGeom prst="rect">
            <a:avLst/>
          </a:prstGeom>
          <a:solidFill>
            <a:schemeClr val="bg1"/>
          </a:solidFill>
        </p:spPr>
        <p:txBody>
          <a:bodyPr wrap="square" lIns="360000" tIns="252000" rIns="360000" bIns="252000" anchor="ctr">
            <a:spAutoFit/>
          </a:bodyPr>
          <a:lstStyle>
            <a:lvl1pPr marL="0" indent="0" algn="l">
              <a:buNone/>
              <a:defRPr sz="2400">
                <a:latin typeface="Fira Sans Light" panose="020B04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05654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ekst, logo, Font, symbol&#10;&#10;Automatisk generert beskrivelse">
            <a:extLst>
              <a:ext uri="{FF2B5EF4-FFF2-40B4-BE49-F238E27FC236}">
                <a16:creationId xmlns:a16="http://schemas.microsoft.com/office/drawing/2014/main" id="{E75C81C0-5D66-9C7F-DA93-DED859F88E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910" y="-1"/>
            <a:ext cx="2161309" cy="2161309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412F1C1B-2D0D-93E6-46E3-54CE58831F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2100" y="1520252"/>
            <a:ext cx="4450168" cy="2170915"/>
          </a:xfrm>
          <a:prstGeom prst="rect">
            <a:avLst/>
          </a:prstGeom>
          <a:solidFill>
            <a:schemeClr val="bg2"/>
          </a:solidFill>
        </p:spPr>
        <p:txBody>
          <a:bodyPr wrap="square" lIns="360000" tIns="252000" rIns="360000" bIns="252000" anchor="ctr">
            <a:spAutoFit/>
          </a:bodyPr>
          <a:lstStyle>
            <a:lvl1pPr algn="l">
              <a:defRPr sz="4000">
                <a:latin typeface="Fira Sans SemiBold" panose="020B0603050000020004" pitchFamily="34" charset="0"/>
                <a:ea typeface="Fira Sans SemiBold" panose="020B06030500000200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138B8D0-8AA0-A6FB-DFED-D8FDAC31E5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2100" y="3691167"/>
            <a:ext cx="4009901" cy="1197142"/>
          </a:xfrm>
          <a:prstGeom prst="rect">
            <a:avLst/>
          </a:prstGeom>
          <a:solidFill>
            <a:schemeClr val="bg1"/>
          </a:solidFill>
        </p:spPr>
        <p:txBody>
          <a:bodyPr wrap="square" lIns="360000" tIns="252000" rIns="360000" bIns="252000" anchor="ctr">
            <a:spAutoFit/>
          </a:bodyPr>
          <a:lstStyle>
            <a:lvl1pPr marL="0" indent="0" algn="l">
              <a:buNone/>
              <a:defRPr sz="2400">
                <a:latin typeface="Fira Sans Light" panose="020B04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24435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9A0673-A338-39E7-57A9-565CB2223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503" y="365125"/>
            <a:ext cx="10946295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latin typeface="Fira Sans SemiBold" panose="020B0603050000020004" pitchFamily="34" charset="0"/>
                <a:ea typeface="Fira Sans SemiBold" panose="020B06030500000200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11DBD1-89C0-F81F-E6A3-7513F75AD6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504" y="1825625"/>
            <a:ext cx="10946296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4">
            <a:extLst>
              <a:ext uri="{FF2B5EF4-FFF2-40B4-BE49-F238E27FC236}">
                <a16:creationId xmlns:a16="http://schemas.microsoft.com/office/drawing/2014/main" id="{1193A0D2-3B51-3ECC-6E4F-1A1C97B48D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7504" y="6356350"/>
            <a:ext cx="1570383" cy="365125"/>
          </a:xfrm>
          <a:prstGeom prst="rect">
            <a:avLst/>
          </a:prstGeom>
        </p:spPr>
        <p:txBody>
          <a:bodyPr anchor="b" anchorCtr="0"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A9506889-0B1A-4D6D-991A-78030F484DE2}" type="datetimeFigureOut">
              <a:rPr lang="nb-NO" smtClean="0"/>
              <a:pPr/>
              <a:t>23.01.2025</a:t>
            </a:fld>
            <a:endParaRPr lang="nb-NO" dirty="0"/>
          </a:p>
        </p:txBody>
      </p:sp>
      <p:sp>
        <p:nvSpPr>
          <p:cNvPr id="5" name="Plassholder for bunntekst 5">
            <a:extLst>
              <a:ext uri="{FF2B5EF4-FFF2-40B4-BE49-F238E27FC236}">
                <a16:creationId xmlns:a16="http://schemas.microsoft.com/office/drawing/2014/main" id="{5C6319CB-762D-DA2B-DE49-F8E31E44B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97158" y="6356350"/>
            <a:ext cx="7663068" cy="365125"/>
          </a:xfrm>
          <a:prstGeom prst="rect">
            <a:avLst/>
          </a:prstGeom>
        </p:spPr>
        <p:txBody>
          <a:bodyPr anchor="b" anchorCtr="0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6">
            <a:extLst>
              <a:ext uri="{FF2B5EF4-FFF2-40B4-BE49-F238E27FC236}">
                <a16:creationId xmlns:a16="http://schemas.microsoft.com/office/drawing/2014/main" id="{C1844568-5064-D88D-70CE-5BB945182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59618" y="6356350"/>
            <a:ext cx="636104" cy="365125"/>
          </a:xfrm>
          <a:prstGeom prst="rect">
            <a:avLst/>
          </a:prstGeom>
        </p:spPr>
        <p:txBody>
          <a:bodyPr anchor="b" anchorCtr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AE5EE47-7EC5-4387-987A-4BFA30BF427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30766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3DDF754-1B07-0278-8AC9-DC567DCDD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504" y="365125"/>
            <a:ext cx="10946296" cy="132556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DE9723-231D-76B2-880C-BEDF2E24CE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7504" y="1825625"/>
            <a:ext cx="5154106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8E44948-00B4-39F0-0EB0-4981FCCD95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dato 4">
            <a:extLst>
              <a:ext uri="{FF2B5EF4-FFF2-40B4-BE49-F238E27FC236}">
                <a16:creationId xmlns:a16="http://schemas.microsoft.com/office/drawing/2014/main" id="{DC6E14A9-6C26-86B0-D805-76DEC14B9C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7504" y="6356350"/>
            <a:ext cx="1570383" cy="365125"/>
          </a:xfrm>
          <a:prstGeom prst="rect">
            <a:avLst/>
          </a:prstGeom>
        </p:spPr>
        <p:txBody>
          <a:bodyPr anchor="b" anchorCtr="0"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A9506889-0B1A-4D6D-991A-78030F484DE2}" type="datetimeFigureOut">
              <a:rPr lang="nb-NO" smtClean="0"/>
              <a:pPr/>
              <a:t>23.01.2025</a:t>
            </a:fld>
            <a:endParaRPr lang="nb-NO" dirty="0"/>
          </a:p>
        </p:txBody>
      </p:sp>
      <p:sp>
        <p:nvSpPr>
          <p:cNvPr id="9" name="Plassholder for bunntekst 5">
            <a:extLst>
              <a:ext uri="{FF2B5EF4-FFF2-40B4-BE49-F238E27FC236}">
                <a16:creationId xmlns:a16="http://schemas.microsoft.com/office/drawing/2014/main" id="{AB683982-EF01-1048-93EB-E1873E44A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97158" y="6356350"/>
            <a:ext cx="7663068" cy="365125"/>
          </a:xfrm>
          <a:prstGeom prst="rect">
            <a:avLst/>
          </a:prstGeom>
        </p:spPr>
        <p:txBody>
          <a:bodyPr anchor="b" anchorCtr="0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0" name="Plassholder for lysbildenummer 6">
            <a:extLst>
              <a:ext uri="{FF2B5EF4-FFF2-40B4-BE49-F238E27FC236}">
                <a16:creationId xmlns:a16="http://schemas.microsoft.com/office/drawing/2014/main" id="{1D0532CF-A02F-3641-BF6C-944A05314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59618" y="6356350"/>
            <a:ext cx="636104" cy="365125"/>
          </a:xfrm>
          <a:prstGeom prst="rect">
            <a:avLst/>
          </a:prstGeom>
        </p:spPr>
        <p:txBody>
          <a:bodyPr anchor="b" anchorCtr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AE5EE47-7EC5-4387-987A-4BFA30BF427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8845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2F3826-EFA9-FB25-490E-A60E34376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504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E2786AE-51F6-4029-3363-AFCF84C4A6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504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2C55CDC-442A-B5C9-1A0B-CCC8758110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7504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C2202D3-08CF-F4D5-55B5-F7374C3ADA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39916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3EA770C8-51BA-1C71-9825-6FCCCDE5F7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39916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dato 4">
            <a:extLst>
              <a:ext uri="{FF2B5EF4-FFF2-40B4-BE49-F238E27FC236}">
                <a16:creationId xmlns:a16="http://schemas.microsoft.com/office/drawing/2014/main" id="{5FE9ED6B-7A49-F0B6-3911-67DC5E3C60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7504" y="6356350"/>
            <a:ext cx="1570383" cy="365125"/>
          </a:xfrm>
          <a:prstGeom prst="rect">
            <a:avLst/>
          </a:prstGeom>
        </p:spPr>
        <p:txBody>
          <a:bodyPr anchor="b" anchorCtr="0"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A9506889-0B1A-4D6D-991A-78030F484DE2}" type="datetimeFigureOut">
              <a:rPr lang="nb-NO" smtClean="0"/>
              <a:pPr/>
              <a:t>23.01.2025</a:t>
            </a:fld>
            <a:endParaRPr lang="nb-NO" dirty="0"/>
          </a:p>
        </p:txBody>
      </p:sp>
      <p:sp>
        <p:nvSpPr>
          <p:cNvPr id="11" name="Plassholder for bunntekst 5">
            <a:extLst>
              <a:ext uri="{FF2B5EF4-FFF2-40B4-BE49-F238E27FC236}">
                <a16:creationId xmlns:a16="http://schemas.microsoft.com/office/drawing/2014/main" id="{54B9B814-F5F7-B791-6DCC-E7BC88FA0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97158" y="6356350"/>
            <a:ext cx="7663068" cy="365125"/>
          </a:xfrm>
          <a:prstGeom prst="rect">
            <a:avLst/>
          </a:prstGeom>
        </p:spPr>
        <p:txBody>
          <a:bodyPr anchor="b" anchorCtr="0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2" name="Plassholder for lysbildenummer 6">
            <a:extLst>
              <a:ext uri="{FF2B5EF4-FFF2-40B4-BE49-F238E27FC236}">
                <a16:creationId xmlns:a16="http://schemas.microsoft.com/office/drawing/2014/main" id="{625903E7-69BB-19E1-D434-59BF6D525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59618" y="6356350"/>
            <a:ext cx="636104" cy="365125"/>
          </a:xfrm>
          <a:prstGeom prst="rect">
            <a:avLst/>
          </a:prstGeom>
        </p:spPr>
        <p:txBody>
          <a:bodyPr anchor="b" anchorCtr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AE5EE47-7EC5-4387-987A-4BFA30BF427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74273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8E1595-0B68-C416-BE9E-4B5E62D36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504" y="365125"/>
            <a:ext cx="5688496" cy="132556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dato 4">
            <a:extLst>
              <a:ext uri="{FF2B5EF4-FFF2-40B4-BE49-F238E27FC236}">
                <a16:creationId xmlns:a16="http://schemas.microsoft.com/office/drawing/2014/main" id="{07DDD221-6E47-1BD4-671D-83CAB8C7CD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7504" y="6356350"/>
            <a:ext cx="1570383" cy="365125"/>
          </a:xfrm>
          <a:prstGeom prst="rect">
            <a:avLst/>
          </a:prstGeom>
        </p:spPr>
        <p:txBody>
          <a:bodyPr anchor="b" anchorCtr="0"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A9506889-0B1A-4D6D-991A-78030F484DE2}" type="datetimeFigureOut">
              <a:rPr lang="nb-NO" smtClean="0"/>
              <a:pPr/>
              <a:t>23.01.2025</a:t>
            </a:fld>
            <a:endParaRPr lang="nb-NO" dirty="0"/>
          </a:p>
        </p:txBody>
      </p:sp>
      <p:sp>
        <p:nvSpPr>
          <p:cNvPr id="4" name="Plassholder for bunntekst 5">
            <a:extLst>
              <a:ext uri="{FF2B5EF4-FFF2-40B4-BE49-F238E27FC236}">
                <a16:creationId xmlns:a16="http://schemas.microsoft.com/office/drawing/2014/main" id="{BB03CDF2-0C87-24B5-AF1F-34E2DE150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97158" y="6356350"/>
            <a:ext cx="7663068" cy="365125"/>
          </a:xfrm>
          <a:prstGeom prst="rect">
            <a:avLst/>
          </a:prstGeom>
        </p:spPr>
        <p:txBody>
          <a:bodyPr anchor="b" anchorCtr="0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Plassholder for lysbildenummer 6">
            <a:extLst>
              <a:ext uri="{FF2B5EF4-FFF2-40B4-BE49-F238E27FC236}">
                <a16:creationId xmlns:a16="http://schemas.microsoft.com/office/drawing/2014/main" id="{AC65D756-8C75-FD43-6B0A-D0E4163AC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59618" y="6356350"/>
            <a:ext cx="636104" cy="365125"/>
          </a:xfrm>
          <a:prstGeom prst="rect">
            <a:avLst/>
          </a:prstGeom>
        </p:spPr>
        <p:txBody>
          <a:bodyPr anchor="b" anchorCtr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AE5EE47-7EC5-4387-987A-4BFA30BF427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75259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8E1595-0B68-C416-BE9E-4B5E62D36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503" y="365125"/>
            <a:ext cx="11361163" cy="1325563"/>
          </a:xfrm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dato 4">
            <a:extLst>
              <a:ext uri="{FF2B5EF4-FFF2-40B4-BE49-F238E27FC236}">
                <a16:creationId xmlns:a16="http://schemas.microsoft.com/office/drawing/2014/main" id="{07DDD221-6E47-1BD4-671D-83CAB8C7CD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7504" y="6356350"/>
            <a:ext cx="1570383" cy="365125"/>
          </a:xfrm>
          <a:prstGeom prst="rect">
            <a:avLst/>
          </a:prstGeom>
        </p:spPr>
        <p:txBody>
          <a:bodyPr anchor="b" anchorCtr="0"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A9506889-0B1A-4D6D-991A-78030F484DE2}" type="datetimeFigureOut">
              <a:rPr lang="nb-NO" smtClean="0"/>
              <a:pPr/>
              <a:t>23.01.2025</a:t>
            </a:fld>
            <a:endParaRPr lang="nb-NO" dirty="0"/>
          </a:p>
        </p:txBody>
      </p:sp>
      <p:sp>
        <p:nvSpPr>
          <p:cNvPr id="4" name="Plassholder for bunntekst 5">
            <a:extLst>
              <a:ext uri="{FF2B5EF4-FFF2-40B4-BE49-F238E27FC236}">
                <a16:creationId xmlns:a16="http://schemas.microsoft.com/office/drawing/2014/main" id="{BB03CDF2-0C87-24B5-AF1F-34E2DE150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97158" y="6356350"/>
            <a:ext cx="7663068" cy="365125"/>
          </a:xfrm>
          <a:prstGeom prst="rect">
            <a:avLst/>
          </a:prstGeom>
        </p:spPr>
        <p:txBody>
          <a:bodyPr anchor="b" anchorCtr="0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Plassholder for lysbildenummer 6">
            <a:extLst>
              <a:ext uri="{FF2B5EF4-FFF2-40B4-BE49-F238E27FC236}">
                <a16:creationId xmlns:a16="http://schemas.microsoft.com/office/drawing/2014/main" id="{AC65D756-8C75-FD43-6B0A-D0E4163AC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59618" y="6356350"/>
            <a:ext cx="636104" cy="365125"/>
          </a:xfrm>
          <a:prstGeom prst="rect">
            <a:avLst/>
          </a:prstGeom>
        </p:spPr>
        <p:txBody>
          <a:bodyPr anchor="b" anchorCtr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AE5EE47-7EC5-4387-987A-4BFA30BF427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5506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4">
            <a:extLst>
              <a:ext uri="{FF2B5EF4-FFF2-40B4-BE49-F238E27FC236}">
                <a16:creationId xmlns:a16="http://schemas.microsoft.com/office/drawing/2014/main" id="{A39B35B1-0F19-09BB-319A-96C9CD03FD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7504" y="6356350"/>
            <a:ext cx="1570383" cy="365125"/>
          </a:xfrm>
          <a:prstGeom prst="rect">
            <a:avLst/>
          </a:prstGeom>
        </p:spPr>
        <p:txBody>
          <a:bodyPr anchor="b" anchorCtr="0"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A9506889-0B1A-4D6D-991A-78030F484DE2}" type="datetimeFigureOut">
              <a:rPr lang="nb-NO" smtClean="0"/>
              <a:pPr/>
              <a:t>23.01.2025</a:t>
            </a:fld>
            <a:endParaRPr lang="nb-NO" dirty="0"/>
          </a:p>
        </p:txBody>
      </p:sp>
      <p:sp>
        <p:nvSpPr>
          <p:cNvPr id="3" name="Plassholder for bunntekst 5">
            <a:extLst>
              <a:ext uri="{FF2B5EF4-FFF2-40B4-BE49-F238E27FC236}">
                <a16:creationId xmlns:a16="http://schemas.microsoft.com/office/drawing/2014/main" id="{8C3D17D0-43F6-4BF5-9180-E1E49EE12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97158" y="6356350"/>
            <a:ext cx="7663068" cy="365125"/>
          </a:xfrm>
          <a:prstGeom prst="rect">
            <a:avLst/>
          </a:prstGeom>
        </p:spPr>
        <p:txBody>
          <a:bodyPr anchor="b" anchorCtr="0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4" name="Plassholder for lysbildenummer 6">
            <a:extLst>
              <a:ext uri="{FF2B5EF4-FFF2-40B4-BE49-F238E27FC236}">
                <a16:creationId xmlns:a16="http://schemas.microsoft.com/office/drawing/2014/main" id="{E684DBB8-3700-16E5-41CB-B4608F67F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59618" y="6356350"/>
            <a:ext cx="636104" cy="365125"/>
          </a:xfrm>
          <a:prstGeom prst="rect">
            <a:avLst/>
          </a:prstGeom>
        </p:spPr>
        <p:txBody>
          <a:bodyPr anchor="b" anchorCtr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AE5EE47-7EC5-4387-987A-4BFA30BF427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65734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452A38-5D42-A161-DFC8-B41F77C80B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504" y="457200"/>
            <a:ext cx="4392015" cy="1600200"/>
          </a:xfrm>
          <a:prstGeom prst="rect">
            <a:avLst/>
          </a:prstGeo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6B31768-E06A-F60E-B4BF-6443CD85D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0682" y="457201"/>
            <a:ext cx="6172200" cy="54038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0901EA1-BACB-5DB0-4C90-D1C06D3798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7504" y="2057400"/>
            <a:ext cx="439201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5FD2BFA-F225-3548-F891-EBB9A5554F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7504" y="6356350"/>
            <a:ext cx="1570383" cy="365125"/>
          </a:xfrm>
          <a:prstGeom prst="rect">
            <a:avLst/>
          </a:prstGeom>
        </p:spPr>
        <p:txBody>
          <a:bodyPr anchor="b" anchorCtr="0"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A9506889-0B1A-4D6D-991A-78030F484DE2}" type="datetimeFigureOut">
              <a:rPr lang="nb-NO" smtClean="0"/>
              <a:pPr/>
              <a:t>23.01.2025</a:t>
            </a:fld>
            <a:endParaRPr lang="nb-NO" dirty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1C623D8-77EC-D7A8-B96F-63A67A781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97158" y="6356350"/>
            <a:ext cx="7663068" cy="365125"/>
          </a:xfrm>
          <a:prstGeom prst="rect">
            <a:avLst/>
          </a:prstGeom>
        </p:spPr>
        <p:txBody>
          <a:bodyPr anchor="b" anchorCtr="0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F998195-9A1A-7B4C-1F63-61BCF16C5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59618" y="6356350"/>
            <a:ext cx="636104" cy="365125"/>
          </a:xfrm>
          <a:prstGeom prst="rect">
            <a:avLst/>
          </a:prstGeom>
        </p:spPr>
        <p:txBody>
          <a:bodyPr anchor="b" anchorCtr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AE5EE47-7EC5-4387-987A-4BFA30BF427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47984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C20391-7BBF-C73D-1198-A07FD043E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504" y="457200"/>
            <a:ext cx="4392015" cy="1600200"/>
          </a:xfrm>
          <a:prstGeom prst="rect">
            <a:avLst/>
          </a:prstGeo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43E245C4-7FEE-4898-08FB-1E0254F51B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10682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1884975-3806-FE7A-CAD6-FF6E5E9F38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7504" y="2057400"/>
            <a:ext cx="439201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3157A0B-1894-5E10-0A6D-1438BA86D6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7504" y="6356350"/>
            <a:ext cx="1570383" cy="365125"/>
          </a:xfrm>
          <a:prstGeom prst="rect">
            <a:avLst/>
          </a:prstGeom>
        </p:spPr>
        <p:txBody>
          <a:bodyPr anchor="b" anchorCtr="0"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A9506889-0B1A-4D6D-991A-78030F484DE2}" type="datetimeFigureOut">
              <a:rPr lang="nb-NO" smtClean="0"/>
              <a:pPr/>
              <a:t>23.01.2025</a:t>
            </a:fld>
            <a:endParaRPr lang="nb-NO" dirty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9529395-DA49-6479-1185-0F45384CC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97158" y="6356350"/>
            <a:ext cx="7663068" cy="365125"/>
          </a:xfrm>
          <a:prstGeom prst="rect">
            <a:avLst/>
          </a:prstGeom>
        </p:spPr>
        <p:txBody>
          <a:bodyPr anchor="b" anchorCtr="0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2FD49FC-7970-B5C9-940E-EFACBB5CA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59618" y="6356350"/>
            <a:ext cx="636104" cy="365125"/>
          </a:xfrm>
          <a:prstGeom prst="rect">
            <a:avLst/>
          </a:prstGeom>
        </p:spPr>
        <p:txBody>
          <a:bodyPr anchor="b" anchorCtr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AE5EE47-7EC5-4387-987A-4BFA30BF427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58182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D60432-14D8-4CDB-05E0-4C32034C3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504" y="365125"/>
            <a:ext cx="10946296" cy="132556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20C19AE-07B4-6DDA-7CA0-0201C9E4F9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7504" y="1825625"/>
            <a:ext cx="10946296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4">
            <a:extLst>
              <a:ext uri="{FF2B5EF4-FFF2-40B4-BE49-F238E27FC236}">
                <a16:creationId xmlns:a16="http://schemas.microsoft.com/office/drawing/2014/main" id="{0E9F8905-6DDF-CB0A-27F6-D2D7358F29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7504" y="6356350"/>
            <a:ext cx="1570383" cy="365125"/>
          </a:xfrm>
          <a:prstGeom prst="rect">
            <a:avLst/>
          </a:prstGeom>
        </p:spPr>
        <p:txBody>
          <a:bodyPr anchor="b" anchorCtr="0"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A9506889-0B1A-4D6D-991A-78030F484DE2}" type="datetimeFigureOut">
              <a:rPr lang="nb-NO" smtClean="0"/>
              <a:pPr/>
              <a:t>23.01.2025</a:t>
            </a:fld>
            <a:endParaRPr lang="nb-NO" dirty="0"/>
          </a:p>
        </p:txBody>
      </p:sp>
      <p:sp>
        <p:nvSpPr>
          <p:cNvPr id="5" name="Plassholder for bunntekst 5">
            <a:extLst>
              <a:ext uri="{FF2B5EF4-FFF2-40B4-BE49-F238E27FC236}">
                <a16:creationId xmlns:a16="http://schemas.microsoft.com/office/drawing/2014/main" id="{DEF4F162-C4E1-20D6-468D-97EC18E67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97158" y="6356350"/>
            <a:ext cx="7663068" cy="365125"/>
          </a:xfrm>
          <a:prstGeom prst="rect">
            <a:avLst/>
          </a:prstGeom>
        </p:spPr>
        <p:txBody>
          <a:bodyPr anchor="b" anchorCtr="0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6">
            <a:extLst>
              <a:ext uri="{FF2B5EF4-FFF2-40B4-BE49-F238E27FC236}">
                <a16:creationId xmlns:a16="http://schemas.microsoft.com/office/drawing/2014/main" id="{FF20C059-6B75-6172-4747-654C4270B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59618" y="6356350"/>
            <a:ext cx="636104" cy="365125"/>
          </a:xfrm>
          <a:prstGeom prst="rect">
            <a:avLst/>
          </a:prstGeom>
        </p:spPr>
        <p:txBody>
          <a:bodyPr anchor="b" anchorCtr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AE5EE47-7EC5-4387-987A-4BFA30BF427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67547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>
            <a:extLst>
              <a:ext uri="{FF2B5EF4-FFF2-40B4-BE49-F238E27FC236}">
                <a16:creationId xmlns:a16="http://schemas.microsoft.com/office/drawing/2014/main" id="{A0FB797A-0D4B-5517-7C9C-2FAEE6DC6786}"/>
              </a:ext>
            </a:extLst>
          </p:cNvPr>
          <p:cNvSpPr txBox="1"/>
          <p:nvPr userDrawn="1"/>
        </p:nvSpPr>
        <p:spPr>
          <a:xfrm>
            <a:off x="249382" y="259773"/>
            <a:ext cx="2628900" cy="571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/>
          </a:p>
        </p:txBody>
      </p:sp>
      <p:pic>
        <p:nvPicPr>
          <p:cNvPr id="8" name="Bilde 7" descr="Et bilde som inneholder skjermbilde, tekst, Grafikk, grafisk design&#10;&#10;Automatisk generert beskrivelse">
            <a:extLst>
              <a:ext uri="{FF2B5EF4-FFF2-40B4-BE49-F238E27FC236}">
                <a16:creationId xmlns:a16="http://schemas.microsoft.com/office/drawing/2014/main" id="{07A52459-246D-A0EE-F849-1782DC7325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5267" y="5334000"/>
            <a:ext cx="1776733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30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767" r:id="rId2"/>
    <p:sldLayoutId id="2147483758" r:id="rId3"/>
    <p:sldLayoutId id="2147483760" r:id="rId4"/>
    <p:sldLayoutId id="2147483761" r:id="rId5"/>
    <p:sldLayoutId id="2147483762" r:id="rId6"/>
    <p:sldLayoutId id="2147483768" r:id="rId7"/>
    <p:sldLayoutId id="2147483763" r:id="rId8"/>
    <p:sldLayoutId id="2147483764" r:id="rId9"/>
    <p:sldLayoutId id="2147483765" r:id="rId10"/>
    <p:sldLayoutId id="214748376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884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92AEBC-2F45-E9C3-8307-B4B3AC74C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E2FD1C7-F9C1-56BA-0824-CE52027282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2098" y="1757758"/>
            <a:ext cx="6275307" cy="1062920"/>
          </a:xfrm>
        </p:spPr>
        <p:txBody>
          <a:bodyPr wrap="square" tIns="288000" bIns="216000">
            <a:spAutoFit/>
          </a:bodyPr>
          <a:lstStyle/>
          <a:p>
            <a:r>
              <a:rPr lang="nb-NO" dirty="0"/>
              <a:t>Kommunedelplan Gaula</a:t>
            </a:r>
            <a:endParaRPr 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D2AD4CDA-57AF-EE82-A696-76EABF085A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2098" y="4002250"/>
            <a:ext cx="4162301" cy="1101016"/>
          </a:xfrm>
        </p:spPr>
        <p:txBody>
          <a:bodyPr wrap="square" lIns="360000" tIns="216000" rIns="252000" bIns="216000">
            <a:spAutoFit/>
          </a:bodyPr>
          <a:lstStyle/>
          <a:p>
            <a:r>
              <a:rPr lang="nb-NO" dirty="0"/>
              <a:t>Regionalt planforum 14.01.2025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049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F99784-CC2F-B117-7E2B-220E8D5BB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planen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B96BC3C-955C-39CE-6E23-F796C41A56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Vedtatt i 2008</a:t>
            </a:r>
          </a:p>
          <a:p>
            <a:r>
              <a:rPr lang="nb-NO" dirty="0"/>
              <a:t>Planbeskrivelse og planbestemmelser</a:t>
            </a:r>
          </a:p>
          <a:p>
            <a:r>
              <a:rPr lang="nb-NO" dirty="0"/>
              <a:t>4 kart i 1:10 000, A1</a:t>
            </a:r>
          </a:p>
          <a:p>
            <a:r>
              <a:rPr lang="nb-NO" dirty="0"/>
              <a:t>Digitalt SOSI 3.4</a:t>
            </a:r>
          </a:p>
          <a:p>
            <a:endParaRPr lang="nb-NO" dirty="0"/>
          </a:p>
          <a:p>
            <a:r>
              <a:rPr lang="nb-NO" dirty="0"/>
              <a:t>15 strekninger og 3 klasser ilagt premisser, samt retningslinjer</a:t>
            </a:r>
          </a:p>
          <a:p>
            <a:r>
              <a:rPr lang="nb-NO" dirty="0"/>
              <a:t>Sidevassdrag er delt inn i 19 strekninger</a:t>
            </a:r>
          </a:p>
          <a:p>
            <a:r>
              <a:rPr lang="nb-NO" dirty="0"/>
              <a:t>Vernet vassdrag</a:t>
            </a:r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31986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AFFF-23AB-70FE-B91D-3BD9B9F7C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B38B4F-18CC-621A-E69F-308F48875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Plankart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6878B252-4967-2D26-864E-2442F7839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504" y="1357459"/>
            <a:ext cx="2751732" cy="3987539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DFD7368A-EF30-EFEF-F30C-A3A19D5D74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2227" y="1284402"/>
            <a:ext cx="2843773" cy="4060596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9383DF58-7BF4-68A8-CE7A-5DD6225DC4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8991" y="1291890"/>
            <a:ext cx="2851314" cy="4053108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BADC1DD3-9FFB-63FC-AEB9-CEA96742CA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3296" y="1284402"/>
            <a:ext cx="2874995" cy="4053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024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C156D5C-5EBF-6E51-D77D-7F0048874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Problemstillinger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E96BFF80-3D1E-E817-BED8-71ACA7786AAC}"/>
              </a:ext>
            </a:extLst>
          </p:cNvPr>
          <p:cNvSpPr txBox="1">
            <a:spLocks/>
          </p:cNvSpPr>
          <p:nvPr/>
        </p:nvSpPr>
        <p:spPr>
          <a:xfrm>
            <a:off x="835874" y="1909206"/>
            <a:ext cx="5177750" cy="110704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Planen er utdatert</a:t>
            </a:r>
          </a:p>
          <a:p>
            <a:endParaRPr lang="nb-NO" dirty="0"/>
          </a:p>
          <a:p>
            <a:r>
              <a:rPr lang="nb-NO" dirty="0"/>
              <a:t>Oppheving av plan</a:t>
            </a:r>
          </a:p>
          <a:p>
            <a:endParaRPr lang="nb-NO" dirty="0"/>
          </a:p>
          <a:p>
            <a:r>
              <a:rPr lang="nb-NO" dirty="0"/>
              <a:t>Inkludering i KPA?</a:t>
            </a:r>
          </a:p>
          <a:p>
            <a:endParaRPr lang="nb-NO" dirty="0"/>
          </a:p>
          <a:p>
            <a:r>
              <a:rPr lang="nb-NO" dirty="0"/>
              <a:t>Detaljnivå</a:t>
            </a:r>
          </a:p>
        </p:txBody>
      </p:sp>
      <p:pic>
        <p:nvPicPr>
          <p:cNvPr id="8" name="Bilde 7" descr="Foto: Melhus kommune, Roar Dørum&#10;">
            <a:extLst>
              <a:ext uri="{FF2B5EF4-FFF2-40B4-BE49-F238E27FC236}">
                <a16:creationId xmlns:a16="http://schemas.microsoft.com/office/drawing/2014/main" id="{9C0B906A-B93A-0733-8DF3-3F84EBA0B7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657" y="745396"/>
            <a:ext cx="6729661" cy="5070942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60652840-EC73-A252-5F56-141A22610A09}"/>
              </a:ext>
            </a:extLst>
          </p:cNvPr>
          <p:cNvSpPr txBox="1"/>
          <p:nvPr/>
        </p:nvSpPr>
        <p:spPr>
          <a:xfrm>
            <a:off x="7132950" y="5816338"/>
            <a:ext cx="30668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Foto: Melhus kommune, Roar Dørum</a:t>
            </a:r>
          </a:p>
        </p:txBody>
      </p:sp>
    </p:spTree>
    <p:extLst>
      <p:ext uri="{BB962C8B-B14F-4D97-AF65-F5344CB8AC3E}">
        <p14:creationId xmlns:p14="http://schemas.microsoft.com/office/powerpoint/2010/main" val="2511306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D89C8-5812-7F0C-FA17-D2BAEE37E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8DAAEC8-A169-A1F6-BB37-5112ACF52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Problemstilling og spørsmål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B9163B-B974-DD82-10EE-F49D9FFF7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3044" y="1690688"/>
            <a:ext cx="10876698" cy="4351338"/>
          </a:xfrm>
        </p:spPr>
        <p:txBody>
          <a:bodyPr/>
          <a:lstStyle/>
          <a:p>
            <a:r>
              <a:rPr lang="nb-NO" dirty="0"/>
              <a:t>Hva er konfliktpotensialet ved å oppheve planen?</a:t>
            </a:r>
            <a:br>
              <a:rPr lang="nb-NO" dirty="0"/>
            </a:br>
            <a:endParaRPr lang="nb-NO" dirty="0"/>
          </a:p>
          <a:p>
            <a:r>
              <a:rPr lang="nb-NO" dirty="0"/>
              <a:t>Hvilke nye utredninger vil være nødvendig for å belyse de viktigste spørsmålene i planarbeidet?</a:t>
            </a:r>
            <a:br>
              <a:rPr lang="nb-NO" dirty="0"/>
            </a:br>
            <a:endParaRPr lang="nb-NO" dirty="0"/>
          </a:p>
          <a:p>
            <a:r>
              <a:rPr lang="nb-NO" dirty="0"/>
              <a:t>Hvor detaljert informasjon må medtas i KPA? Vil dette ha konsekvens for medvirkning og varsling?</a:t>
            </a: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E9A7A3CB-01E4-F477-5C88-FB54E082DB57}"/>
              </a:ext>
            </a:extLst>
          </p:cNvPr>
          <p:cNvSpPr txBox="1">
            <a:spLocks/>
          </p:cNvSpPr>
          <p:nvPr/>
        </p:nvSpPr>
        <p:spPr>
          <a:xfrm>
            <a:off x="6013624" y="1690688"/>
            <a:ext cx="5606118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dirty="0"/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32476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0250120"/>
      </p:ext>
    </p:extLst>
  </p:cSld>
  <p:clrMapOvr>
    <a:masterClrMapping/>
  </p:clrMapOvr>
</p:sld>
</file>

<file path=ppt/theme/theme1.xml><?xml version="1.0" encoding="utf-8"?>
<a:theme xmlns:a="http://schemas.openxmlformats.org/drawingml/2006/main" name="5_Office-tema">
  <a:themeElements>
    <a:clrScheme name="Melhus kommune">
      <a:dk1>
        <a:srgbClr val="035966"/>
      </a:dk1>
      <a:lt1>
        <a:srgbClr val="FFEDCB"/>
      </a:lt1>
      <a:dk2>
        <a:srgbClr val="035966"/>
      </a:dk2>
      <a:lt2>
        <a:srgbClr val="FFFFFF"/>
      </a:lt2>
      <a:accent1>
        <a:srgbClr val="FFCD00"/>
      </a:accent1>
      <a:accent2>
        <a:srgbClr val="FFEDCB"/>
      </a:accent2>
      <a:accent3>
        <a:srgbClr val="035966"/>
      </a:accent3>
      <a:accent4>
        <a:srgbClr val="D8F2EE"/>
      </a:accent4>
      <a:accent5>
        <a:srgbClr val="E84D12"/>
      </a:accent5>
      <a:accent6>
        <a:srgbClr val="FFCD00"/>
      </a:accent6>
      <a:hlink>
        <a:srgbClr val="40C1AC"/>
      </a:hlink>
      <a:folHlink>
        <a:srgbClr val="40C1AC"/>
      </a:folHlink>
    </a:clrScheme>
    <a:fontScheme name="Melhus Fira Sans Malskrift">
      <a:majorFont>
        <a:latin typeface="Fira Sans SemiBold"/>
        <a:ea typeface=""/>
        <a:cs typeface=""/>
      </a:majorFont>
      <a:minorFont>
        <a:latin typeface="Fira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lhus kommune PPT Mal 2024 - blanke ark" id="{FF2F293F-036F-4BAA-86A6-E7837B923F8A}" vid="{375E19D1-E085-4DC5-BDEF-2E4DB7AB88A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0dd9af2-4fb6-4c9d-b1e7-5953e7056a03">
      <Terms xmlns="http://schemas.microsoft.com/office/infopath/2007/PartnerControls"/>
    </lcf76f155ced4ddcb4097134ff3c332f>
    <TaxCatchAll xmlns="4c1e125b-b772-4d2d-8af8-eec310c9bc7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4524CC458AB204A9AE668594E7CAFE2" ma:contentTypeVersion="14" ma:contentTypeDescription="Opprett et nytt dokument." ma:contentTypeScope="" ma:versionID="713141daf283cebf3d516793caa250eb">
  <xsd:schema xmlns:xsd="http://www.w3.org/2001/XMLSchema" xmlns:xs="http://www.w3.org/2001/XMLSchema" xmlns:p="http://schemas.microsoft.com/office/2006/metadata/properties" xmlns:ns2="e0dd9af2-4fb6-4c9d-b1e7-5953e7056a03" xmlns:ns3="3380ad97-581c-42a5-b3e1-d37340956bae" xmlns:ns4="4c1e125b-b772-4d2d-8af8-eec310c9bc7c" targetNamespace="http://schemas.microsoft.com/office/2006/metadata/properties" ma:root="true" ma:fieldsID="031d7bb88e272b71c129d8327ebcd74e" ns2:_="" ns3:_="" ns4:_="">
    <xsd:import namespace="e0dd9af2-4fb6-4c9d-b1e7-5953e7056a03"/>
    <xsd:import namespace="3380ad97-581c-42a5-b3e1-d37340956bae"/>
    <xsd:import namespace="4c1e125b-b772-4d2d-8af8-eec310c9bc7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4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dd9af2-4fb6-4c9d-b1e7-5953e7056a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Bildemerkelapper" ma:readOnly="false" ma:fieldId="{5cf76f15-5ced-4ddc-b409-7134ff3c332f}" ma:taxonomyMulti="true" ma:sspId="17f1e631-7134-4ce3-8a3d-482fd88a4c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80ad97-581c-42a5-b3e1-d37340956ba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1e125b-b772-4d2d-8af8-eec310c9bc7c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eaef2a8a-21ca-4fcc-89d6-281283200895}" ma:internalName="TaxCatchAll" ma:showField="CatchAllData" ma:web="3380ad97-581c-42a5-b3e1-d37340956ba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98A7F54-8032-4D06-B580-0D36E580E9B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689204C-E11D-415B-8A0F-C5713EE7E57C}"/>
</file>

<file path=customXml/itemProps3.xml><?xml version="1.0" encoding="utf-8"?>
<ds:datastoreItem xmlns:ds="http://schemas.openxmlformats.org/officeDocument/2006/customXml" ds:itemID="{C782764D-D03C-4DEB-B9C8-2821BA65736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Melhus kommune PPT Mal 2024 - blanke ark</Template>
  <TotalTime>70</TotalTime>
  <Words>107</Words>
  <Application>Microsoft Office PowerPoint</Application>
  <PresentationFormat>Widescreen</PresentationFormat>
  <Paragraphs>26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0" baseType="lpstr">
      <vt:lpstr>Arial</vt:lpstr>
      <vt:lpstr>Fira Sans Light</vt:lpstr>
      <vt:lpstr>Fira Sans SemiBold</vt:lpstr>
      <vt:lpstr>5_Office-tema</vt:lpstr>
      <vt:lpstr>Kommunedelplan Gaula</vt:lpstr>
      <vt:lpstr>Om planen</vt:lpstr>
      <vt:lpstr>Plankart</vt:lpstr>
      <vt:lpstr>Problemstillinger</vt:lpstr>
      <vt:lpstr>Problemstilling og spørsmål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Heidi Eltoft</dc:creator>
  <cp:lastModifiedBy>Håkon Hattrem</cp:lastModifiedBy>
  <cp:revision>4</cp:revision>
  <dcterms:created xsi:type="dcterms:W3CDTF">2025-01-14T13:03:22Z</dcterms:created>
  <dcterms:modified xsi:type="dcterms:W3CDTF">2025-01-23T08:21:25Z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0x01010084524CC458AB204A9AE668594E7CAFE2</vt:lpwstr>
  </property>
</Properties>
</file>