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79" r:id="rId5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1D9"/>
    <a:srgbClr val="2912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5503BBA-2DB8-4793-8B19-F0B58C5B6A47}" v="41" dt="2023-11-09T13:30:41.99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3" autoAdjust="0"/>
    <p:restoredTop sz="94660"/>
  </p:normalViewPr>
  <p:slideViewPr>
    <p:cSldViewPr snapToGrid="0">
      <p:cViewPr varScale="1">
        <p:scale>
          <a:sx n="123" d="100"/>
          <a:sy n="123" d="100"/>
        </p:scale>
        <p:origin x="114" y="1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med bilde lill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632CC5D6-CD45-4B98-927F-9E688AE8D0D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416800" y="0"/>
            <a:ext cx="4775201" cy="6858000"/>
          </a:xfrm>
          <a:custGeom>
            <a:avLst/>
            <a:gdLst>
              <a:gd name="connsiteX0" fmla="*/ 317500 w 4775201"/>
              <a:gd name="connsiteY0" fmla="*/ 3016250 h 6858000"/>
              <a:gd name="connsiteX1" fmla="*/ 317500 w 4775201"/>
              <a:gd name="connsiteY1" fmla="*/ 3841750 h 6858000"/>
              <a:gd name="connsiteX2" fmla="*/ 0 w 4775201"/>
              <a:gd name="connsiteY2" fmla="*/ 3429000 h 6858000"/>
              <a:gd name="connsiteX3" fmla="*/ 317501 w 4775201"/>
              <a:gd name="connsiteY3" fmla="*/ 0 h 6858000"/>
              <a:gd name="connsiteX4" fmla="*/ 4775201 w 4775201"/>
              <a:gd name="connsiteY4" fmla="*/ 0 h 6858000"/>
              <a:gd name="connsiteX5" fmla="*/ 4775201 w 4775201"/>
              <a:gd name="connsiteY5" fmla="*/ 6858000 h 6858000"/>
              <a:gd name="connsiteX6" fmla="*/ 317501 w 477520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775201" h="6858000">
                <a:moveTo>
                  <a:pt x="317500" y="3016250"/>
                </a:moveTo>
                <a:lnTo>
                  <a:pt x="317500" y="3841750"/>
                </a:lnTo>
                <a:lnTo>
                  <a:pt x="0" y="3429000"/>
                </a:lnTo>
                <a:close/>
                <a:moveTo>
                  <a:pt x="317501" y="0"/>
                </a:moveTo>
                <a:lnTo>
                  <a:pt x="4775201" y="0"/>
                </a:lnTo>
                <a:lnTo>
                  <a:pt x="4775201" y="6858000"/>
                </a:lnTo>
                <a:lnTo>
                  <a:pt x="317501" y="6858000"/>
                </a:lnTo>
                <a:close/>
              </a:path>
            </a:pathLst>
          </a:custGeom>
          <a:solidFill>
            <a:schemeClr val="lt2"/>
          </a:solidFill>
        </p:spPr>
        <p:txBody>
          <a:bodyPr wrap="square">
            <a:noAutofit/>
          </a:bodyPr>
          <a:lstStyle/>
          <a:p>
            <a:r>
              <a:rPr lang="nb-NO"/>
              <a:t>Klikk på ikonet for å legge til et bilde</a:t>
            </a:r>
            <a:endParaRPr lang="nb-NO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7A98F07-D942-460C-916A-9205A1778B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1272" y="1308101"/>
            <a:ext cx="6061528" cy="1587274"/>
          </a:xfrm>
        </p:spPr>
        <p:txBody>
          <a:bodyPr anchor="b">
            <a:normAutofit/>
          </a:bodyPr>
          <a:lstStyle>
            <a:lvl1pPr>
              <a:defRPr sz="3000" b="1">
                <a:solidFill>
                  <a:schemeClr val="accent2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AA7FC1D9-9623-4D05-B439-E8FA943813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101272" y="3048000"/>
            <a:ext cx="6061528" cy="83820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accent2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pic>
        <p:nvPicPr>
          <p:cNvPr id="25" name="Graphic 24">
            <a:extLst>
              <a:ext uri="{FF2B5EF4-FFF2-40B4-BE49-F238E27FC236}">
                <a16:creationId xmlns:a16="http://schemas.microsoft.com/office/drawing/2014/main" id="{8FFDC95A-B5A5-4A1D-91A1-76DD09E9802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51510" y="5879782"/>
            <a:ext cx="3242310" cy="345595"/>
          </a:xfrm>
          <a:prstGeom prst="rect">
            <a:avLst/>
          </a:prstGeom>
        </p:spPr>
      </p:pic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1BBBC2DA-C712-461F-82D8-1CD2F025FF4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81101" y="4038825"/>
            <a:ext cx="2924174" cy="469675"/>
          </a:xfrm>
          <a:custGeom>
            <a:avLst/>
            <a:gdLst>
              <a:gd name="connsiteX0" fmla="*/ 78280 w 2924174"/>
              <a:gd name="connsiteY0" fmla="*/ 0 h 469675"/>
              <a:gd name="connsiteX1" fmla="*/ 2845893 w 2924174"/>
              <a:gd name="connsiteY1" fmla="*/ 0 h 469675"/>
              <a:gd name="connsiteX2" fmla="*/ 2924174 w 2924174"/>
              <a:gd name="connsiteY2" fmla="*/ 78281 h 469675"/>
              <a:gd name="connsiteX3" fmla="*/ 2924174 w 2924174"/>
              <a:gd name="connsiteY3" fmla="*/ 391394 h 469675"/>
              <a:gd name="connsiteX4" fmla="*/ 2845893 w 2924174"/>
              <a:gd name="connsiteY4" fmla="*/ 469675 h 469675"/>
              <a:gd name="connsiteX5" fmla="*/ 78280 w 2924174"/>
              <a:gd name="connsiteY5" fmla="*/ 469675 h 469675"/>
              <a:gd name="connsiteX6" fmla="*/ 6151 w 2924174"/>
              <a:gd name="connsiteY6" fmla="*/ 421865 h 469675"/>
              <a:gd name="connsiteX7" fmla="*/ 0 w 2924174"/>
              <a:gd name="connsiteY7" fmla="*/ 391399 h 469675"/>
              <a:gd name="connsiteX8" fmla="*/ 0 w 2924174"/>
              <a:gd name="connsiteY8" fmla="*/ 78276 h 469675"/>
              <a:gd name="connsiteX9" fmla="*/ 6151 w 2924174"/>
              <a:gd name="connsiteY9" fmla="*/ 47811 h 469675"/>
              <a:gd name="connsiteX10" fmla="*/ 78280 w 2924174"/>
              <a:gd name="connsiteY10" fmla="*/ 0 h 469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924174" h="469675">
                <a:moveTo>
                  <a:pt x="78280" y="0"/>
                </a:moveTo>
                <a:lnTo>
                  <a:pt x="2845893" y="0"/>
                </a:lnTo>
                <a:cubicBezTo>
                  <a:pt x="2889126" y="0"/>
                  <a:pt x="2924174" y="35048"/>
                  <a:pt x="2924174" y="78281"/>
                </a:cubicBezTo>
                <a:lnTo>
                  <a:pt x="2924174" y="391394"/>
                </a:lnTo>
                <a:cubicBezTo>
                  <a:pt x="2924174" y="434627"/>
                  <a:pt x="2889126" y="469675"/>
                  <a:pt x="2845893" y="469675"/>
                </a:cubicBezTo>
                <a:lnTo>
                  <a:pt x="78280" y="469675"/>
                </a:lnTo>
                <a:cubicBezTo>
                  <a:pt x="45855" y="469675"/>
                  <a:pt x="18035" y="449961"/>
                  <a:pt x="6151" y="421865"/>
                </a:cubicBezTo>
                <a:lnTo>
                  <a:pt x="0" y="391399"/>
                </a:lnTo>
                <a:lnTo>
                  <a:pt x="0" y="78276"/>
                </a:lnTo>
                <a:lnTo>
                  <a:pt x="6151" y="47811"/>
                </a:lnTo>
                <a:cubicBezTo>
                  <a:pt x="18035" y="19715"/>
                  <a:pt x="45855" y="0"/>
                  <a:pt x="78280" y="0"/>
                </a:cubicBezTo>
                <a:close/>
              </a:path>
            </a:pathLst>
          </a:custGeom>
          <a:ln>
            <a:solidFill>
              <a:schemeClr val="accent2"/>
            </a:solidFill>
          </a:ln>
        </p:spPr>
        <p:txBody>
          <a:bodyPr wrap="square" anchor="ctr">
            <a:noAutofit/>
          </a:bodyPr>
          <a:lstStyle>
            <a:lvl1pPr marL="0" indent="0">
              <a:buNone/>
              <a:defRPr sz="1500">
                <a:solidFill>
                  <a:schemeClr val="accent2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3390495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med bilde beig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632CC5D6-CD45-4B98-927F-9E688AE8D0D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416800" y="0"/>
            <a:ext cx="4775201" cy="6858000"/>
          </a:xfrm>
          <a:custGeom>
            <a:avLst/>
            <a:gdLst>
              <a:gd name="connsiteX0" fmla="*/ 317500 w 4775201"/>
              <a:gd name="connsiteY0" fmla="*/ 3016250 h 6858000"/>
              <a:gd name="connsiteX1" fmla="*/ 317500 w 4775201"/>
              <a:gd name="connsiteY1" fmla="*/ 3841750 h 6858000"/>
              <a:gd name="connsiteX2" fmla="*/ 0 w 4775201"/>
              <a:gd name="connsiteY2" fmla="*/ 3429000 h 6858000"/>
              <a:gd name="connsiteX3" fmla="*/ 317501 w 4775201"/>
              <a:gd name="connsiteY3" fmla="*/ 0 h 6858000"/>
              <a:gd name="connsiteX4" fmla="*/ 4775201 w 4775201"/>
              <a:gd name="connsiteY4" fmla="*/ 0 h 6858000"/>
              <a:gd name="connsiteX5" fmla="*/ 4775201 w 4775201"/>
              <a:gd name="connsiteY5" fmla="*/ 6858000 h 6858000"/>
              <a:gd name="connsiteX6" fmla="*/ 317501 w 477520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775201" h="6858000">
                <a:moveTo>
                  <a:pt x="317500" y="3016250"/>
                </a:moveTo>
                <a:lnTo>
                  <a:pt x="317500" y="3841750"/>
                </a:lnTo>
                <a:lnTo>
                  <a:pt x="0" y="3429000"/>
                </a:lnTo>
                <a:close/>
                <a:moveTo>
                  <a:pt x="317501" y="0"/>
                </a:moveTo>
                <a:lnTo>
                  <a:pt x="4775201" y="0"/>
                </a:lnTo>
                <a:lnTo>
                  <a:pt x="4775201" y="6858000"/>
                </a:lnTo>
                <a:lnTo>
                  <a:pt x="317501" y="6858000"/>
                </a:lnTo>
                <a:close/>
              </a:path>
            </a:pathLst>
          </a:custGeom>
          <a:solidFill>
            <a:schemeClr val="lt2"/>
          </a:solidFill>
        </p:spPr>
        <p:txBody>
          <a:bodyPr wrap="square">
            <a:noAutofit/>
          </a:bodyPr>
          <a:lstStyle/>
          <a:p>
            <a:r>
              <a:rPr lang="nb-NO"/>
              <a:t>Klikk på ikonet for å legge til et bilde</a:t>
            </a:r>
            <a:endParaRPr lang="nb-NO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7A98F07-D942-460C-916A-9205A1778B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1272" y="1308101"/>
            <a:ext cx="6061528" cy="1587274"/>
          </a:xfrm>
        </p:spPr>
        <p:txBody>
          <a:bodyPr anchor="b">
            <a:normAutofit/>
          </a:bodyPr>
          <a:lstStyle>
            <a:lvl1pPr>
              <a:defRPr sz="3000" b="1">
                <a:solidFill>
                  <a:schemeClr val="dk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AA7FC1D9-9623-4D05-B439-E8FA943813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101272" y="3048000"/>
            <a:ext cx="6061528" cy="83820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dk1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pic>
        <p:nvPicPr>
          <p:cNvPr id="25" name="Graphic 24">
            <a:extLst>
              <a:ext uri="{FF2B5EF4-FFF2-40B4-BE49-F238E27FC236}">
                <a16:creationId xmlns:a16="http://schemas.microsoft.com/office/drawing/2014/main" id="{8FFDC95A-B5A5-4A1D-91A1-76DD09E9802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51510" y="5879782"/>
            <a:ext cx="3242309" cy="345595"/>
          </a:xfrm>
          <a:prstGeom prst="rect">
            <a:avLst/>
          </a:prstGeom>
        </p:spPr>
      </p:pic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1BBBC2DA-C712-461F-82D8-1CD2F025FF4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81101" y="4038825"/>
            <a:ext cx="2924174" cy="469675"/>
          </a:xfrm>
          <a:custGeom>
            <a:avLst/>
            <a:gdLst>
              <a:gd name="connsiteX0" fmla="*/ 78280 w 2924174"/>
              <a:gd name="connsiteY0" fmla="*/ 0 h 469675"/>
              <a:gd name="connsiteX1" fmla="*/ 2845893 w 2924174"/>
              <a:gd name="connsiteY1" fmla="*/ 0 h 469675"/>
              <a:gd name="connsiteX2" fmla="*/ 2924174 w 2924174"/>
              <a:gd name="connsiteY2" fmla="*/ 78281 h 469675"/>
              <a:gd name="connsiteX3" fmla="*/ 2924174 w 2924174"/>
              <a:gd name="connsiteY3" fmla="*/ 391394 h 469675"/>
              <a:gd name="connsiteX4" fmla="*/ 2845893 w 2924174"/>
              <a:gd name="connsiteY4" fmla="*/ 469675 h 469675"/>
              <a:gd name="connsiteX5" fmla="*/ 78280 w 2924174"/>
              <a:gd name="connsiteY5" fmla="*/ 469675 h 469675"/>
              <a:gd name="connsiteX6" fmla="*/ 6151 w 2924174"/>
              <a:gd name="connsiteY6" fmla="*/ 421865 h 469675"/>
              <a:gd name="connsiteX7" fmla="*/ 0 w 2924174"/>
              <a:gd name="connsiteY7" fmla="*/ 391399 h 469675"/>
              <a:gd name="connsiteX8" fmla="*/ 0 w 2924174"/>
              <a:gd name="connsiteY8" fmla="*/ 78276 h 469675"/>
              <a:gd name="connsiteX9" fmla="*/ 6151 w 2924174"/>
              <a:gd name="connsiteY9" fmla="*/ 47811 h 469675"/>
              <a:gd name="connsiteX10" fmla="*/ 78280 w 2924174"/>
              <a:gd name="connsiteY10" fmla="*/ 0 h 469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924174" h="469675">
                <a:moveTo>
                  <a:pt x="78280" y="0"/>
                </a:moveTo>
                <a:lnTo>
                  <a:pt x="2845893" y="0"/>
                </a:lnTo>
                <a:cubicBezTo>
                  <a:pt x="2889126" y="0"/>
                  <a:pt x="2924174" y="35048"/>
                  <a:pt x="2924174" y="78281"/>
                </a:cubicBezTo>
                <a:lnTo>
                  <a:pt x="2924174" y="391394"/>
                </a:lnTo>
                <a:cubicBezTo>
                  <a:pt x="2924174" y="434627"/>
                  <a:pt x="2889126" y="469675"/>
                  <a:pt x="2845893" y="469675"/>
                </a:cubicBezTo>
                <a:lnTo>
                  <a:pt x="78280" y="469675"/>
                </a:lnTo>
                <a:cubicBezTo>
                  <a:pt x="45855" y="469675"/>
                  <a:pt x="18035" y="449961"/>
                  <a:pt x="6151" y="421865"/>
                </a:cubicBezTo>
                <a:lnTo>
                  <a:pt x="0" y="391399"/>
                </a:lnTo>
                <a:lnTo>
                  <a:pt x="0" y="78276"/>
                </a:lnTo>
                <a:lnTo>
                  <a:pt x="6151" y="47811"/>
                </a:lnTo>
                <a:cubicBezTo>
                  <a:pt x="18035" y="19715"/>
                  <a:pt x="45855" y="0"/>
                  <a:pt x="78280" y="0"/>
                </a:cubicBezTo>
                <a:close/>
              </a:path>
            </a:pathLst>
          </a:custGeom>
          <a:ln>
            <a:solidFill>
              <a:schemeClr val="dk1"/>
            </a:solidFill>
          </a:ln>
        </p:spPr>
        <p:txBody>
          <a:bodyPr wrap="square" anchor="ctr">
            <a:noAutofit/>
          </a:bodyPr>
          <a:lstStyle>
            <a:lvl1pPr marL="0" indent="0">
              <a:buNone/>
              <a:defRPr sz="1500">
                <a:solidFill>
                  <a:schemeClr val="dk1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16973200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med bilde gul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632CC5D6-CD45-4B98-927F-9E688AE8D0D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416800" y="0"/>
            <a:ext cx="4775201" cy="6858000"/>
          </a:xfrm>
          <a:custGeom>
            <a:avLst/>
            <a:gdLst>
              <a:gd name="connsiteX0" fmla="*/ 317500 w 4775201"/>
              <a:gd name="connsiteY0" fmla="*/ 3016250 h 6858000"/>
              <a:gd name="connsiteX1" fmla="*/ 317500 w 4775201"/>
              <a:gd name="connsiteY1" fmla="*/ 3841750 h 6858000"/>
              <a:gd name="connsiteX2" fmla="*/ 0 w 4775201"/>
              <a:gd name="connsiteY2" fmla="*/ 3429000 h 6858000"/>
              <a:gd name="connsiteX3" fmla="*/ 317501 w 4775201"/>
              <a:gd name="connsiteY3" fmla="*/ 0 h 6858000"/>
              <a:gd name="connsiteX4" fmla="*/ 4775201 w 4775201"/>
              <a:gd name="connsiteY4" fmla="*/ 0 h 6858000"/>
              <a:gd name="connsiteX5" fmla="*/ 4775201 w 4775201"/>
              <a:gd name="connsiteY5" fmla="*/ 6858000 h 6858000"/>
              <a:gd name="connsiteX6" fmla="*/ 317501 w 477520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775201" h="6858000">
                <a:moveTo>
                  <a:pt x="317500" y="3016250"/>
                </a:moveTo>
                <a:lnTo>
                  <a:pt x="317500" y="3841750"/>
                </a:lnTo>
                <a:lnTo>
                  <a:pt x="0" y="3429000"/>
                </a:lnTo>
                <a:close/>
                <a:moveTo>
                  <a:pt x="317501" y="0"/>
                </a:moveTo>
                <a:lnTo>
                  <a:pt x="4775201" y="0"/>
                </a:lnTo>
                <a:lnTo>
                  <a:pt x="4775201" y="6858000"/>
                </a:lnTo>
                <a:lnTo>
                  <a:pt x="317501" y="6858000"/>
                </a:lnTo>
                <a:close/>
              </a:path>
            </a:pathLst>
          </a:custGeom>
          <a:solidFill>
            <a:schemeClr val="lt2"/>
          </a:solidFill>
        </p:spPr>
        <p:txBody>
          <a:bodyPr wrap="square">
            <a:noAutofit/>
          </a:bodyPr>
          <a:lstStyle/>
          <a:p>
            <a:r>
              <a:rPr lang="nb-NO"/>
              <a:t>Klikk på ikonet for å legge til et bilde</a:t>
            </a:r>
            <a:endParaRPr lang="nb-NO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7A98F07-D942-460C-916A-9205A1778B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1272" y="1308101"/>
            <a:ext cx="6061528" cy="1587274"/>
          </a:xfrm>
        </p:spPr>
        <p:txBody>
          <a:bodyPr anchor="b">
            <a:normAutofit/>
          </a:bodyPr>
          <a:lstStyle>
            <a:lvl1pPr>
              <a:defRPr sz="3000" b="1">
                <a:solidFill>
                  <a:schemeClr val="dk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AA7FC1D9-9623-4D05-B439-E8FA943813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101272" y="3048000"/>
            <a:ext cx="6061528" cy="83820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dk1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pic>
        <p:nvPicPr>
          <p:cNvPr id="25" name="Graphic 24">
            <a:extLst>
              <a:ext uri="{FF2B5EF4-FFF2-40B4-BE49-F238E27FC236}">
                <a16:creationId xmlns:a16="http://schemas.microsoft.com/office/drawing/2014/main" id="{8FFDC95A-B5A5-4A1D-91A1-76DD09E9802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51510" y="5879782"/>
            <a:ext cx="3242309" cy="345595"/>
          </a:xfrm>
          <a:prstGeom prst="rect">
            <a:avLst/>
          </a:prstGeom>
        </p:spPr>
      </p:pic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1BBBC2DA-C712-461F-82D8-1CD2F025FF4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81101" y="4038825"/>
            <a:ext cx="2924174" cy="469675"/>
          </a:xfrm>
          <a:custGeom>
            <a:avLst/>
            <a:gdLst>
              <a:gd name="connsiteX0" fmla="*/ 78280 w 2924174"/>
              <a:gd name="connsiteY0" fmla="*/ 0 h 469675"/>
              <a:gd name="connsiteX1" fmla="*/ 2845893 w 2924174"/>
              <a:gd name="connsiteY1" fmla="*/ 0 h 469675"/>
              <a:gd name="connsiteX2" fmla="*/ 2924174 w 2924174"/>
              <a:gd name="connsiteY2" fmla="*/ 78281 h 469675"/>
              <a:gd name="connsiteX3" fmla="*/ 2924174 w 2924174"/>
              <a:gd name="connsiteY3" fmla="*/ 391394 h 469675"/>
              <a:gd name="connsiteX4" fmla="*/ 2845893 w 2924174"/>
              <a:gd name="connsiteY4" fmla="*/ 469675 h 469675"/>
              <a:gd name="connsiteX5" fmla="*/ 78280 w 2924174"/>
              <a:gd name="connsiteY5" fmla="*/ 469675 h 469675"/>
              <a:gd name="connsiteX6" fmla="*/ 6151 w 2924174"/>
              <a:gd name="connsiteY6" fmla="*/ 421865 h 469675"/>
              <a:gd name="connsiteX7" fmla="*/ 0 w 2924174"/>
              <a:gd name="connsiteY7" fmla="*/ 391399 h 469675"/>
              <a:gd name="connsiteX8" fmla="*/ 0 w 2924174"/>
              <a:gd name="connsiteY8" fmla="*/ 78276 h 469675"/>
              <a:gd name="connsiteX9" fmla="*/ 6151 w 2924174"/>
              <a:gd name="connsiteY9" fmla="*/ 47811 h 469675"/>
              <a:gd name="connsiteX10" fmla="*/ 78280 w 2924174"/>
              <a:gd name="connsiteY10" fmla="*/ 0 h 469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924174" h="469675">
                <a:moveTo>
                  <a:pt x="78280" y="0"/>
                </a:moveTo>
                <a:lnTo>
                  <a:pt x="2845893" y="0"/>
                </a:lnTo>
                <a:cubicBezTo>
                  <a:pt x="2889126" y="0"/>
                  <a:pt x="2924174" y="35048"/>
                  <a:pt x="2924174" y="78281"/>
                </a:cubicBezTo>
                <a:lnTo>
                  <a:pt x="2924174" y="391394"/>
                </a:lnTo>
                <a:cubicBezTo>
                  <a:pt x="2924174" y="434627"/>
                  <a:pt x="2889126" y="469675"/>
                  <a:pt x="2845893" y="469675"/>
                </a:cubicBezTo>
                <a:lnTo>
                  <a:pt x="78280" y="469675"/>
                </a:lnTo>
                <a:cubicBezTo>
                  <a:pt x="45855" y="469675"/>
                  <a:pt x="18035" y="449961"/>
                  <a:pt x="6151" y="421865"/>
                </a:cubicBezTo>
                <a:lnTo>
                  <a:pt x="0" y="391399"/>
                </a:lnTo>
                <a:lnTo>
                  <a:pt x="0" y="78276"/>
                </a:lnTo>
                <a:lnTo>
                  <a:pt x="6151" y="47811"/>
                </a:lnTo>
                <a:cubicBezTo>
                  <a:pt x="18035" y="19715"/>
                  <a:pt x="45855" y="0"/>
                  <a:pt x="78280" y="0"/>
                </a:cubicBezTo>
                <a:close/>
              </a:path>
            </a:pathLst>
          </a:custGeom>
          <a:ln>
            <a:solidFill>
              <a:schemeClr val="dk1"/>
            </a:solidFill>
          </a:ln>
        </p:spPr>
        <p:txBody>
          <a:bodyPr wrap="square" anchor="ctr">
            <a:noAutofit/>
          </a:bodyPr>
          <a:lstStyle>
            <a:lvl1pPr marL="0" indent="0">
              <a:buNone/>
              <a:defRPr sz="1500">
                <a:solidFill>
                  <a:schemeClr val="dk1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13639491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lill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A98F07-D942-460C-916A-9205A1778B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1272" y="1308101"/>
            <a:ext cx="7195638" cy="1587274"/>
          </a:xfrm>
        </p:spPr>
        <p:txBody>
          <a:bodyPr anchor="b">
            <a:normAutofit/>
          </a:bodyPr>
          <a:lstStyle>
            <a:lvl1pPr>
              <a:defRPr sz="3000" b="1">
                <a:solidFill>
                  <a:schemeClr val="accent2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AA7FC1D9-9623-4D05-B439-E8FA943813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101272" y="3048000"/>
            <a:ext cx="7195638" cy="83820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accent2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pic>
        <p:nvPicPr>
          <p:cNvPr id="25" name="Graphic 24">
            <a:extLst>
              <a:ext uri="{FF2B5EF4-FFF2-40B4-BE49-F238E27FC236}">
                <a16:creationId xmlns:a16="http://schemas.microsoft.com/office/drawing/2014/main" id="{8FFDC95A-B5A5-4A1D-91A1-76DD09E9802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296910" y="5879782"/>
            <a:ext cx="3242310" cy="345595"/>
          </a:xfrm>
          <a:prstGeom prst="rect">
            <a:avLst/>
          </a:prstGeom>
        </p:spPr>
      </p:pic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1BBBC2DA-C712-461F-82D8-1CD2F025FF4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81101" y="4038825"/>
            <a:ext cx="2924174" cy="469675"/>
          </a:xfrm>
          <a:custGeom>
            <a:avLst/>
            <a:gdLst>
              <a:gd name="connsiteX0" fmla="*/ 78280 w 2924174"/>
              <a:gd name="connsiteY0" fmla="*/ 0 h 469675"/>
              <a:gd name="connsiteX1" fmla="*/ 2845893 w 2924174"/>
              <a:gd name="connsiteY1" fmla="*/ 0 h 469675"/>
              <a:gd name="connsiteX2" fmla="*/ 2924174 w 2924174"/>
              <a:gd name="connsiteY2" fmla="*/ 78281 h 469675"/>
              <a:gd name="connsiteX3" fmla="*/ 2924174 w 2924174"/>
              <a:gd name="connsiteY3" fmla="*/ 391394 h 469675"/>
              <a:gd name="connsiteX4" fmla="*/ 2845893 w 2924174"/>
              <a:gd name="connsiteY4" fmla="*/ 469675 h 469675"/>
              <a:gd name="connsiteX5" fmla="*/ 78280 w 2924174"/>
              <a:gd name="connsiteY5" fmla="*/ 469675 h 469675"/>
              <a:gd name="connsiteX6" fmla="*/ 6151 w 2924174"/>
              <a:gd name="connsiteY6" fmla="*/ 421865 h 469675"/>
              <a:gd name="connsiteX7" fmla="*/ 0 w 2924174"/>
              <a:gd name="connsiteY7" fmla="*/ 391399 h 469675"/>
              <a:gd name="connsiteX8" fmla="*/ 0 w 2924174"/>
              <a:gd name="connsiteY8" fmla="*/ 78276 h 469675"/>
              <a:gd name="connsiteX9" fmla="*/ 6151 w 2924174"/>
              <a:gd name="connsiteY9" fmla="*/ 47811 h 469675"/>
              <a:gd name="connsiteX10" fmla="*/ 78280 w 2924174"/>
              <a:gd name="connsiteY10" fmla="*/ 0 h 469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924174" h="469675">
                <a:moveTo>
                  <a:pt x="78280" y="0"/>
                </a:moveTo>
                <a:lnTo>
                  <a:pt x="2845893" y="0"/>
                </a:lnTo>
                <a:cubicBezTo>
                  <a:pt x="2889126" y="0"/>
                  <a:pt x="2924174" y="35048"/>
                  <a:pt x="2924174" y="78281"/>
                </a:cubicBezTo>
                <a:lnTo>
                  <a:pt x="2924174" y="391394"/>
                </a:lnTo>
                <a:cubicBezTo>
                  <a:pt x="2924174" y="434627"/>
                  <a:pt x="2889126" y="469675"/>
                  <a:pt x="2845893" y="469675"/>
                </a:cubicBezTo>
                <a:lnTo>
                  <a:pt x="78280" y="469675"/>
                </a:lnTo>
                <a:cubicBezTo>
                  <a:pt x="45855" y="469675"/>
                  <a:pt x="18035" y="449961"/>
                  <a:pt x="6151" y="421865"/>
                </a:cubicBezTo>
                <a:lnTo>
                  <a:pt x="0" y="391399"/>
                </a:lnTo>
                <a:lnTo>
                  <a:pt x="0" y="78276"/>
                </a:lnTo>
                <a:lnTo>
                  <a:pt x="6151" y="47811"/>
                </a:lnTo>
                <a:cubicBezTo>
                  <a:pt x="18035" y="19715"/>
                  <a:pt x="45855" y="0"/>
                  <a:pt x="78280" y="0"/>
                </a:cubicBezTo>
                <a:close/>
              </a:path>
            </a:pathLst>
          </a:custGeom>
          <a:ln>
            <a:solidFill>
              <a:schemeClr val="accent2"/>
            </a:solidFill>
          </a:ln>
        </p:spPr>
        <p:txBody>
          <a:bodyPr wrap="square" anchor="ctr">
            <a:noAutofit/>
          </a:bodyPr>
          <a:lstStyle>
            <a:lvl1pPr marL="0" indent="0">
              <a:buNone/>
              <a:defRPr sz="1500">
                <a:solidFill>
                  <a:schemeClr val="accent2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39879130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beig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A98F07-D942-460C-916A-9205A1778B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1271" y="1308101"/>
            <a:ext cx="7195637" cy="1587274"/>
          </a:xfrm>
        </p:spPr>
        <p:txBody>
          <a:bodyPr anchor="b">
            <a:normAutofit/>
          </a:bodyPr>
          <a:lstStyle>
            <a:lvl1pPr>
              <a:defRPr sz="3000" b="1">
                <a:solidFill>
                  <a:schemeClr val="dk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AA7FC1D9-9623-4D05-B439-E8FA943813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101271" y="3048000"/>
            <a:ext cx="7195637" cy="83820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dk1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1BBBC2DA-C712-461F-82D8-1CD2F025FF4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81101" y="4038825"/>
            <a:ext cx="2924174" cy="469675"/>
          </a:xfrm>
          <a:custGeom>
            <a:avLst/>
            <a:gdLst>
              <a:gd name="connsiteX0" fmla="*/ 78280 w 2924174"/>
              <a:gd name="connsiteY0" fmla="*/ 0 h 469675"/>
              <a:gd name="connsiteX1" fmla="*/ 2845893 w 2924174"/>
              <a:gd name="connsiteY1" fmla="*/ 0 h 469675"/>
              <a:gd name="connsiteX2" fmla="*/ 2924174 w 2924174"/>
              <a:gd name="connsiteY2" fmla="*/ 78281 h 469675"/>
              <a:gd name="connsiteX3" fmla="*/ 2924174 w 2924174"/>
              <a:gd name="connsiteY3" fmla="*/ 391394 h 469675"/>
              <a:gd name="connsiteX4" fmla="*/ 2845893 w 2924174"/>
              <a:gd name="connsiteY4" fmla="*/ 469675 h 469675"/>
              <a:gd name="connsiteX5" fmla="*/ 78280 w 2924174"/>
              <a:gd name="connsiteY5" fmla="*/ 469675 h 469675"/>
              <a:gd name="connsiteX6" fmla="*/ 6151 w 2924174"/>
              <a:gd name="connsiteY6" fmla="*/ 421865 h 469675"/>
              <a:gd name="connsiteX7" fmla="*/ 0 w 2924174"/>
              <a:gd name="connsiteY7" fmla="*/ 391399 h 469675"/>
              <a:gd name="connsiteX8" fmla="*/ 0 w 2924174"/>
              <a:gd name="connsiteY8" fmla="*/ 78276 h 469675"/>
              <a:gd name="connsiteX9" fmla="*/ 6151 w 2924174"/>
              <a:gd name="connsiteY9" fmla="*/ 47811 h 469675"/>
              <a:gd name="connsiteX10" fmla="*/ 78280 w 2924174"/>
              <a:gd name="connsiteY10" fmla="*/ 0 h 469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924174" h="469675">
                <a:moveTo>
                  <a:pt x="78280" y="0"/>
                </a:moveTo>
                <a:lnTo>
                  <a:pt x="2845893" y="0"/>
                </a:lnTo>
                <a:cubicBezTo>
                  <a:pt x="2889126" y="0"/>
                  <a:pt x="2924174" y="35048"/>
                  <a:pt x="2924174" y="78281"/>
                </a:cubicBezTo>
                <a:lnTo>
                  <a:pt x="2924174" y="391394"/>
                </a:lnTo>
                <a:cubicBezTo>
                  <a:pt x="2924174" y="434627"/>
                  <a:pt x="2889126" y="469675"/>
                  <a:pt x="2845893" y="469675"/>
                </a:cubicBezTo>
                <a:lnTo>
                  <a:pt x="78280" y="469675"/>
                </a:lnTo>
                <a:cubicBezTo>
                  <a:pt x="45855" y="469675"/>
                  <a:pt x="18035" y="449961"/>
                  <a:pt x="6151" y="421865"/>
                </a:cubicBezTo>
                <a:lnTo>
                  <a:pt x="0" y="391399"/>
                </a:lnTo>
                <a:lnTo>
                  <a:pt x="0" y="78276"/>
                </a:lnTo>
                <a:lnTo>
                  <a:pt x="6151" y="47811"/>
                </a:lnTo>
                <a:cubicBezTo>
                  <a:pt x="18035" y="19715"/>
                  <a:pt x="45855" y="0"/>
                  <a:pt x="78280" y="0"/>
                </a:cubicBezTo>
                <a:close/>
              </a:path>
            </a:pathLst>
          </a:custGeom>
          <a:ln>
            <a:solidFill>
              <a:schemeClr val="dk1"/>
            </a:solidFill>
          </a:ln>
        </p:spPr>
        <p:txBody>
          <a:bodyPr wrap="square" anchor="ctr">
            <a:noAutofit/>
          </a:bodyPr>
          <a:lstStyle>
            <a:lvl1pPr marL="0" indent="0">
              <a:buNone/>
              <a:defRPr sz="1500">
                <a:solidFill>
                  <a:schemeClr val="dk1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1678DB3C-F2EB-4321-99E1-D88A5534C3B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296909" y="5879782"/>
            <a:ext cx="3242310" cy="345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43871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gul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A98F07-D942-460C-916A-9205A1778B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1271" y="1308101"/>
            <a:ext cx="7195637" cy="1587274"/>
          </a:xfrm>
        </p:spPr>
        <p:txBody>
          <a:bodyPr anchor="b">
            <a:normAutofit/>
          </a:bodyPr>
          <a:lstStyle>
            <a:lvl1pPr>
              <a:defRPr sz="3000" b="1">
                <a:solidFill>
                  <a:schemeClr val="dk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AA7FC1D9-9623-4D05-B439-E8FA943813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101271" y="3048000"/>
            <a:ext cx="7195637" cy="83820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dk1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pic>
        <p:nvPicPr>
          <p:cNvPr id="25" name="Graphic 24">
            <a:extLst>
              <a:ext uri="{FF2B5EF4-FFF2-40B4-BE49-F238E27FC236}">
                <a16:creationId xmlns:a16="http://schemas.microsoft.com/office/drawing/2014/main" id="{8FFDC95A-B5A5-4A1D-91A1-76DD09E9802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296909" y="5879782"/>
            <a:ext cx="3242310" cy="345595"/>
          </a:xfrm>
          <a:prstGeom prst="rect">
            <a:avLst/>
          </a:prstGeom>
        </p:spPr>
      </p:pic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1BBBC2DA-C712-461F-82D8-1CD2F025FF4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81101" y="4038825"/>
            <a:ext cx="2924174" cy="469675"/>
          </a:xfrm>
          <a:custGeom>
            <a:avLst/>
            <a:gdLst>
              <a:gd name="connsiteX0" fmla="*/ 78280 w 2924174"/>
              <a:gd name="connsiteY0" fmla="*/ 0 h 469675"/>
              <a:gd name="connsiteX1" fmla="*/ 2845893 w 2924174"/>
              <a:gd name="connsiteY1" fmla="*/ 0 h 469675"/>
              <a:gd name="connsiteX2" fmla="*/ 2924174 w 2924174"/>
              <a:gd name="connsiteY2" fmla="*/ 78281 h 469675"/>
              <a:gd name="connsiteX3" fmla="*/ 2924174 w 2924174"/>
              <a:gd name="connsiteY3" fmla="*/ 391394 h 469675"/>
              <a:gd name="connsiteX4" fmla="*/ 2845893 w 2924174"/>
              <a:gd name="connsiteY4" fmla="*/ 469675 h 469675"/>
              <a:gd name="connsiteX5" fmla="*/ 78280 w 2924174"/>
              <a:gd name="connsiteY5" fmla="*/ 469675 h 469675"/>
              <a:gd name="connsiteX6" fmla="*/ 6151 w 2924174"/>
              <a:gd name="connsiteY6" fmla="*/ 421865 h 469675"/>
              <a:gd name="connsiteX7" fmla="*/ 0 w 2924174"/>
              <a:gd name="connsiteY7" fmla="*/ 391399 h 469675"/>
              <a:gd name="connsiteX8" fmla="*/ 0 w 2924174"/>
              <a:gd name="connsiteY8" fmla="*/ 78276 h 469675"/>
              <a:gd name="connsiteX9" fmla="*/ 6151 w 2924174"/>
              <a:gd name="connsiteY9" fmla="*/ 47811 h 469675"/>
              <a:gd name="connsiteX10" fmla="*/ 78280 w 2924174"/>
              <a:gd name="connsiteY10" fmla="*/ 0 h 469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924174" h="469675">
                <a:moveTo>
                  <a:pt x="78280" y="0"/>
                </a:moveTo>
                <a:lnTo>
                  <a:pt x="2845893" y="0"/>
                </a:lnTo>
                <a:cubicBezTo>
                  <a:pt x="2889126" y="0"/>
                  <a:pt x="2924174" y="35048"/>
                  <a:pt x="2924174" y="78281"/>
                </a:cubicBezTo>
                <a:lnTo>
                  <a:pt x="2924174" y="391394"/>
                </a:lnTo>
                <a:cubicBezTo>
                  <a:pt x="2924174" y="434627"/>
                  <a:pt x="2889126" y="469675"/>
                  <a:pt x="2845893" y="469675"/>
                </a:cubicBezTo>
                <a:lnTo>
                  <a:pt x="78280" y="469675"/>
                </a:lnTo>
                <a:cubicBezTo>
                  <a:pt x="45855" y="469675"/>
                  <a:pt x="18035" y="449961"/>
                  <a:pt x="6151" y="421865"/>
                </a:cubicBezTo>
                <a:lnTo>
                  <a:pt x="0" y="391399"/>
                </a:lnTo>
                <a:lnTo>
                  <a:pt x="0" y="78276"/>
                </a:lnTo>
                <a:lnTo>
                  <a:pt x="6151" y="47811"/>
                </a:lnTo>
                <a:cubicBezTo>
                  <a:pt x="18035" y="19715"/>
                  <a:pt x="45855" y="0"/>
                  <a:pt x="78280" y="0"/>
                </a:cubicBezTo>
                <a:close/>
              </a:path>
            </a:pathLst>
          </a:custGeom>
          <a:ln>
            <a:solidFill>
              <a:schemeClr val="dk1"/>
            </a:solidFill>
          </a:ln>
        </p:spPr>
        <p:txBody>
          <a:bodyPr wrap="square" anchor="ctr">
            <a:noAutofit/>
          </a:bodyPr>
          <a:lstStyle>
            <a:lvl1pPr marL="0" indent="0">
              <a:buNone/>
              <a:defRPr sz="1500">
                <a:solidFill>
                  <a:schemeClr val="dk1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12324991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killeark lill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1BBBC2DA-C712-461F-82D8-1CD2F025FF4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47700" y="638175"/>
            <a:ext cx="7048500" cy="919163"/>
          </a:xfrm>
          <a:custGeom>
            <a:avLst/>
            <a:gdLst>
              <a:gd name="connsiteX0" fmla="*/ 78280 w 2924174"/>
              <a:gd name="connsiteY0" fmla="*/ 0 h 469675"/>
              <a:gd name="connsiteX1" fmla="*/ 2845893 w 2924174"/>
              <a:gd name="connsiteY1" fmla="*/ 0 h 469675"/>
              <a:gd name="connsiteX2" fmla="*/ 2924174 w 2924174"/>
              <a:gd name="connsiteY2" fmla="*/ 78281 h 469675"/>
              <a:gd name="connsiteX3" fmla="*/ 2924174 w 2924174"/>
              <a:gd name="connsiteY3" fmla="*/ 391394 h 469675"/>
              <a:gd name="connsiteX4" fmla="*/ 2845893 w 2924174"/>
              <a:gd name="connsiteY4" fmla="*/ 469675 h 469675"/>
              <a:gd name="connsiteX5" fmla="*/ 78280 w 2924174"/>
              <a:gd name="connsiteY5" fmla="*/ 469675 h 469675"/>
              <a:gd name="connsiteX6" fmla="*/ 6151 w 2924174"/>
              <a:gd name="connsiteY6" fmla="*/ 421865 h 469675"/>
              <a:gd name="connsiteX7" fmla="*/ 0 w 2924174"/>
              <a:gd name="connsiteY7" fmla="*/ 391399 h 469675"/>
              <a:gd name="connsiteX8" fmla="*/ 0 w 2924174"/>
              <a:gd name="connsiteY8" fmla="*/ 78276 h 469675"/>
              <a:gd name="connsiteX9" fmla="*/ 6151 w 2924174"/>
              <a:gd name="connsiteY9" fmla="*/ 47811 h 469675"/>
              <a:gd name="connsiteX10" fmla="*/ 78280 w 2924174"/>
              <a:gd name="connsiteY10" fmla="*/ 0 h 469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924174" h="469675">
                <a:moveTo>
                  <a:pt x="78280" y="0"/>
                </a:moveTo>
                <a:lnTo>
                  <a:pt x="2845893" y="0"/>
                </a:lnTo>
                <a:cubicBezTo>
                  <a:pt x="2889126" y="0"/>
                  <a:pt x="2924174" y="35048"/>
                  <a:pt x="2924174" y="78281"/>
                </a:cubicBezTo>
                <a:lnTo>
                  <a:pt x="2924174" y="391394"/>
                </a:lnTo>
                <a:cubicBezTo>
                  <a:pt x="2924174" y="434627"/>
                  <a:pt x="2889126" y="469675"/>
                  <a:pt x="2845893" y="469675"/>
                </a:cubicBezTo>
                <a:lnTo>
                  <a:pt x="78280" y="469675"/>
                </a:lnTo>
                <a:cubicBezTo>
                  <a:pt x="45855" y="469675"/>
                  <a:pt x="18035" y="449961"/>
                  <a:pt x="6151" y="421865"/>
                </a:cubicBezTo>
                <a:lnTo>
                  <a:pt x="0" y="391399"/>
                </a:lnTo>
                <a:lnTo>
                  <a:pt x="0" y="78276"/>
                </a:lnTo>
                <a:lnTo>
                  <a:pt x="6151" y="47811"/>
                </a:lnTo>
                <a:cubicBezTo>
                  <a:pt x="18035" y="19715"/>
                  <a:pt x="45855" y="0"/>
                  <a:pt x="78280" y="0"/>
                </a:cubicBezTo>
                <a:close/>
              </a:path>
            </a:pathLst>
          </a:custGeom>
          <a:ln>
            <a:solidFill>
              <a:schemeClr val="accent2"/>
            </a:solidFill>
          </a:ln>
        </p:spPr>
        <p:txBody>
          <a:bodyPr wrap="square" lIns="288000" rIns="288000" anchor="ctr">
            <a:noAutofit/>
          </a:bodyPr>
          <a:lstStyle>
            <a:lvl1pPr marL="0" indent="0">
              <a:buNone/>
              <a:defRPr sz="2750">
                <a:solidFill>
                  <a:schemeClr val="accent2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10324996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killeark beig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8">
            <a:extLst>
              <a:ext uri="{FF2B5EF4-FFF2-40B4-BE49-F238E27FC236}">
                <a16:creationId xmlns:a16="http://schemas.microsoft.com/office/drawing/2014/main" id="{2A0E8E22-1744-48BF-BE4C-61D5EAFABD9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47700" y="638175"/>
            <a:ext cx="7048500" cy="919163"/>
          </a:xfrm>
          <a:custGeom>
            <a:avLst/>
            <a:gdLst>
              <a:gd name="connsiteX0" fmla="*/ 78280 w 2924174"/>
              <a:gd name="connsiteY0" fmla="*/ 0 h 469675"/>
              <a:gd name="connsiteX1" fmla="*/ 2845893 w 2924174"/>
              <a:gd name="connsiteY1" fmla="*/ 0 h 469675"/>
              <a:gd name="connsiteX2" fmla="*/ 2924174 w 2924174"/>
              <a:gd name="connsiteY2" fmla="*/ 78281 h 469675"/>
              <a:gd name="connsiteX3" fmla="*/ 2924174 w 2924174"/>
              <a:gd name="connsiteY3" fmla="*/ 391394 h 469675"/>
              <a:gd name="connsiteX4" fmla="*/ 2845893 w 2924174"/>
              <a:gd name="connsiteY4" fmla="*/ 469675 h 469675"/>
              <a:gd name="connsiteX5" fmla="*/ 78280 w 2924174"/>
              <a:gd name="connsiteY5" fmla="*/ 469675 h 469675"/>
              <a:gd name="connsiteX6" fmla="*/ 6151 w 2924174"/>
              <a:gd name="connsiteY6" fmla="*/ 421865 h 469675"/>
              <a:gd name="connsiteX7" fmla="*/ 0 w 2924174"/>
              <a:gd name="connsiteY7" fmla="*/ 391399 h 469675"/>
              <a:gd name="connsiteX8" fmla="*/ 0 w 2924174"/>
              <a:gd name="connsiteY8" fmla="*/ 78276 h 469675"/>
              <a:gd name="connsiteX9" fmla="*/ 6151 w 2924174"/>
              <a:gd name="connsiteY9" fmla="*/ 47811 h 469675"/>
              <a:gd name="connsiteX10" fmla="*/ 78280 w 2924174"/>
              <a:gd name="connsiteY10" fmla="*/ 0 h 469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924174" h="469675">
                <a:moveTo>
                  <a:pt x="78280" y="0"/>
                </a:moveTo>
                <a:lnTo>
                  <a:pt x="2845893" y="0"/>
                </a:lnTo>
                <a:cubicBezTo>
                  <a:pt x="2889126" y="0"/>
                  <a:pt x="2924174" y="35048"/>
                  <a:pt x="2924174" y="78281"/>
                </a:cubicBezTo>
                <a:lnTo>
                  <a:pt x="2924174" y="391394"/>
                </a:lnTo>
                <a:cubicBezTo>
                  <a:pt x="2924174" y="434627"/>
                  <a:pt x="2889126" y="469675"/>
                  <a:pt x="2845893" y="469675"/>
                </a:cubicBezTo>
                <a:lnTo>
                  <a:pt x="78280" y="469675"/>
                </a:lnTo>
                <a:cubicBezTo>
                  <a:pt x="45855" y="469675"/>
                  <a:pt x="18035" y="449961"/>
                  <a:pt x="6151" y="421865"/>
                </a:cubicBezTo>
                <a:lnTo>
                  <a:pt x="0" y="391399"/>
                </a:lnTo>
                <a:lnTo>
                  <a:pt x="0" y="78276"/>
                </a:lnTo>
                <a:lnTo>
                  <a:pt x="6151" y="47811"/>
                </a:lnTo>
                <a:cubicBezTo>
                  <a:pt x="18035" y="19715"/>
                  <a:pt x="45855" y="0"/>
                  <a:pt x="78280" y="0"/>
                </a:cubicBezTo>
                <a:close/>
              </a:path>
            </a:pathLst>
          </a:custGeom>
          <a:ln>
            <a:solidFill>
              <a:schemeClr val="dk1"/>
            </a:solidFill>
          </a:ln>
        </p:spPr>
        <p:txBody>
          <a:bodyPr wrap="square" lIns="288000" rIns="288000" anchor="ctr">
            <a:noAutofit/>
          </a:bodyPr>
          <a:lstStyle>
            <a:lvl1pPr marL="0" indent="0">
              <a:buNone/>
              <a:defRPr sz="2750">
                <a:solidFill>
                  <a:schemeClr val="dk1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26161420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killeark gul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8">
            <a:extLst>
              <a:ext uri="{FF2B5EF4-FFF2-40B4-BE49-F238E27FC236}">
                <a16:creationId xmlns:a16="http://schemas.microsoft.com/office/drawing/2014/main" id="{DAEAF419-355C-4E94-9163-80A7BF14E17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47700" y="638175"/>
            <a:ext cx="7048500" cy="919163"/>
          </a:xfrm>
          <a:custGeom>
            <a:avLst/>
            <a:gdLst>
              <a:gd name="connsiteX0" fmla="*/ 78280 w 2924174"/>
              <a:gd name="connsiteY0" fmla="*/ 0 h 469675"/>
              <a:gd name="connsiteX1" fmla="*/ 2845893 w 2924174"/>
              <a:gd name="connsiteY1" fmla="*/ 0 h 469675"/>
              <a:gd name="connsiteX2" fmla="*/ 2924174 w 2924174"/>
              <a:gd name="connsiteY2" fmla="*/ 78281 h 469675"/>
              <a:gd name="connsiteX3" fmla="*/ 2924174 w 2924174"/>
              <a:gd name="connsiteY3" fmla="*/ 391394 h 469675"/>
              <a:gd name="connsiteX4" fmla="*/ 2845893 w 2924174"/>
              <a:gd name="connsiteY4" fmla="*/ 469675 h 469675"/>
              <a:gd name="connsiteX5" fmla="*/ 78280 w 2924174"/>
              <a:gd name="connsiteY5" fmla="*/ 469675 h 469675"/>
              <a:gd name="connsiteX6" fmla="*/ 6151 w 2924174"/>
              <a:gd name="connsiteY6" fmla="*/ 421865 h 469675"/>
              <a:gd name="connsiteX7" fmla="*/ 0 w 2924174"/>
              <a:gd name="connsiteY7" fmla="*/ 391399 h 469675"/>
              <a:gd name="connsiteX8" fmla="*/ 0 w 2924174"/>
              <a:gd name="connsiteY8" fmla="*/ 78276 h 469675"/>
              <a:gd name="connsiteX9" fmla="*/ 6151 w 2924174"/>
              <a:gd name="connsiteY9" fmla="*/ 47811 h 469675"/>
              <a:gd name="connsiteX10" fmla="*/ 78280 w 2924174"/>
              <a:gd name="connsiteY10" fmla="*/ 0 h 469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924174" h="469675">
                <a:moveTo>
                  <a:pt x="78280" y="0"/>
                </a:moveTo>
                <a:lnTo>
                  <a:pt x="2845893" y="0"/>
                </a:lnTo>
                <a:cubicBezTo>
                  <a:pt x="2889126" y="0"/>
                  <a:pt x="2924174" y="35048"/>
                  <a:pt x="2924174" y="78281"/>
                </a:cubicBezTo>
                <a:lnTo>
                  <a:pt x="2924174" y="391394"/>
                </a:lnTo>
                <a:cubicBezTo>
                  <a:pt x="2924174" y="434627"/>
                  <a:pt x="2889126" y="469675"/>
                  <a:pt x="2845893" y="469675"/>
                </a:cubicBezTo>
                <a:lnTo>
                  <a:pt x="78280" y="469675"/>
                </a:lnTo>
                <a:cubicBezTo>
                  <a:pt x="45855" y="469675"/>
                  <a:pt x="18035" y="449961"/>
                  <a:pt x="6151" y="421865"/>
                </a:cubicBezTo>
                <a:lnTo>
                  <a:pt x="0" y="391399"/>
                </a:lnTo>
                <a:lnTo>
                  <a:pt x="0" y="78276"/>
                </a:lnTo>
                <a:lnTo>
                  <a:pt x="6151" y="47811"/>
                </a:lnTo>
                <a:cubicBezTo>
                  <a:pt x="18035" y="19715"/>
                  <a:pt x="45855" y="0"/>
                  <a:pt x="78280" y="0"/>
                </a:cubicBezTo>
                <a:close/>
              </a:path>
            </a:pathLst>
          </a:custGeom>
          <a:ln>
            <a:solidFill>
              <a:schemeClr val="dk1"/>
            </a:solidFill>
          </a:ln>
        </p:spPr>
        <p:txBody>
          <a:bodyPr wrap="square" lIns="288000" rIns="288000" anchor="ctr">
            <a:noAutofit/>
          </a:bodyPr>
          <a:lstStyle>
            <a:lvl1pPr marL="0" indent="0">
              <a:buNone/>
              <a:defRPr sz="2750">
                <a:solidFill>
                  <a:schemeClr val="dk1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39182954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med bilde beig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1947E207-8006-41AB-9C00-7EEF208B809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47702" y="1905001"/>
            <a:ext cx="3486149" cy="4133850"/>
          </a:xfrm>
          <a:custGeom>
            <a:avLst/>
            <a:gdLst>
              <a:gd name="connsiteX0" fmla="*/ 85724 w 3486149"/>
              <a:gd name="connsiteY0" fmla="*/ 0 h 4133850"/>
              <a:gd name="connsiteX1" fmla="*/ 3400426 w 3486149"/>
              <a:gd name="connsiteY1" fmla="*/ 0 h 4133850"/>
              <a:gd name="connsiteX2" fmla="*/ 3479413 w 3486149"/>
              <a:gd name="connsiteY2" fmla="*/ 52356 h 4133850"/>
              <a:gd name="connsiteX3" fmla="*/ 3486149 w 3486149"/>
              <a:gd name="connsiteY3" fmla="*/ 85719 h 4133850"/>
              <a:gd name="connsiteX4" fmla="*/ 3486149 w 3486149"/>
              <a:gd name="connsiteY4" fmla="*/ 4048131 h 4133850"/>
              <a:gd name="connsiteX5" fmla="*/ 3479413 w 3486149"/>
              <a:gd name="connsiteY5" fmla="*/ 4081494 h 4133850"/>
              <a:gd name="connsiteX6" fmla="*/ 3400426 w 3486149"/>
              <a:gd name="connsiteY6" fmla="*/ 4133850 h 4133850"/>
              <a:gd name="connsiteX7" fmla="*/ 85724 w 3486149"/>
              <a:gd name="connsiteY7" fmla="*/ 4133850 h 4133850"/>
              <a:gd name="connsiteX8" fmla="*/ 0 w 3486149"/>
              <a:gd name="connsiteY8" fmla="*/ 4048126 h 4133850"/>
              <a:gd name="connsiteX9" fmla="*/ 0 w 3486149"/>
              <a:gd name="connsiteY9" fmla="*/ 85724 h 4133850"/>
              <a:gd name="connsiteX10" fmla="*/ 85724 w 3486149"/>
              <a:gd name="connsiteY10" fmla="*/ 0 h 4133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486149" h="4133850">
                <a:moveTo>
                  <a:pt x="85724" y="0"/>
                </a:moveTo>
                <a:lnTo>
                  <a:pt x="3400426" y="0"/>
                </a:lnTo>
                <a:cubicBezTo>
                  <a:pt x="3435934" y="0"/>
                  <a:pt x="3466400" y="21589"/>
                  <a:pt x="3479413" y="52356"/>
                </a:cubicBezTo>
                <a:lnTo>
                  <a:pt x="3486149" y="85719"/>
                </a:lnTo>
                <a:lnTo>
                  <a:pt x="3486149" y="4048131"/>
                </a:lnTo>
                <a:lnTo>
                  <a:pt x="3479413" y="4081494"/>
                </a:lnTo>
                <a:cubicBezTo>
                  <a:pt x="3466400" y="4112262"/>
                  <a:pt x="3435934" y="4133850"/>
                  <a:pt x="3400426" y="4133850"/>
                </a:cubicBezTo>
                <a:lnTo>
                  <a:pt x="85724" y="4133850"/>
                </a:lnTo>
                <a:cubicBezTo>
                  <a:pt x="38380" y="4133850"/>
                  <a:pt x="0" y="4095470"/>
                  <a:pt x="0" y="4048126"/>
                </a:cubicBezTo>
                <a:lnTo>
                  <a:pt x="0" y="85724"/>
                </a:lnTo>
                <a:cubicBezTo>
                  <a:pt x="0" y="38380"/>
                  <a:pt x="38380" y="0"/>
                  <a:pt x="85724" y="0"/>
                </a:cubicBezTo>
                <a:close/>
              </a:path>
            </a:pathLst>
          </a:custGeom>
          <a:ln>
            <a:solidFill>
              <a:schemeClr val="dk1"/>
            </a:solidFill>
          </a:ln>
        </p:spPr>
        <p:txBody>
          <a:bodyPr wrap="square" lIns="252000" tIns="252000" rIns="252000" bIns="252000">
            <a:noAutofit/>
          </a:bodyPr>
          <a:lstStyle>
            <a:lvl1pPr marL="0" indent="0">
              <a:buNone/>
              <a:defRPr sz="1500"/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5" name="Title 14">
            <a:extLst>
              <a:ext uri="{FF2B5EF4-FFF2-40B4-BE49-F238E27FC236}">
                <a16:creationId xmlns:a16="http://schemas.microsoft.com/office/drawing/2014/main" id="{5DEBEFDE-14BF-42A3-86CE-2BFA26B82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926" y="307975"/>
            <a:ext cx="3590926" cy="1325563"/>
          </a:xfrm>
        </p:spPr>
        <p:txBody>
          <a:bodyPr anchor="b"/>
          <a:lstStyle>
            <a:lvl1pPr>
              <a:defRPr sz="3000" b="1"/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E733515B-F7BA-43D9-90A7-C41F6BDBAA8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780029" y="0"/>
            <a:ext cx="7411971" cy="6858000"/>
          </a:xfrm>
          <a:solidFill>
            <a:schemeClr val="lt2"/>
          </a:solidFill>
        </p:spPr>
        <p:txBody>
          <a:bodyPr/>
          <a:lstStyle/>
          <a:p>
            <a:r>
              <a:rPr lang="nb-NO"/>
              <a:t>Klikk på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22188401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med bilde hvi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1947E207-8006-41AB-9C00-7EEF208B809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47702" y="1905001"/>
            <a:ext cx="3486149" cy="4133850"/>
          </a:xfrm>
          <a:custGeom>
            <a:avLst/>
            <a:gdLst>
              <a:gd name="connsiteX0" fmla="*/ 85724 w 3486149"/>
              <a:gd name="connsiteY0" fmla="*/ 0 h 4133850"/>
              <a:gd name="connsiteX1" fmla="*/ 3400426 w 3486149"/>
              <a:gd name="connsiteY1" fmla="*/ 0 h 4133850"/>
              <a:gd name="connsiteX2" fmla="*/ 3479413 w 3486149"/>
              <a:gd name="connsiteY2" fmla="*/ 52356 h 4133850"/>
              <a:gd name="connsiteX3" fmla="*/ 3486149 w 3486149"/>
              <a:gd name="connsiteY3" fmla="*/ 85719 h 4133850"/>
              <a:gd name="connsiteX4" fmla="*/ 3486149 w 3486149"/>
              <a:gd name="connsiteY4" fmla="*/ 4048131 h 4133850"/>
              <a:gd name="connsiteX5" fmla="*/ 3479413 w 3486149"/>
              <a:gd name="connsiteY5" fmla="*/ 4081494 h 4133850"/>
              <a:gd name="connsiteX6" fmla="*/ 3400426 w 3486149"/>
              <a:gd name="connsiteY6" fmla="*/ 4133850 h 4133850"/>
              <a:gd name="connsiteX7" fmla="*/ 85724 w 3486149"/>
              <a:gd name="connsiteY7" fmla="*/ 4133850 h 4133850"/>
              <a:gd name="connsiteX8" fmla="*/ 0 w 3486149"/>
              <a:gd name="connsiteY8" fmla="*/ 4048126 h 4133850"/>
              <a:gd name="connsiteX9" fmla="*/ 0 w 3486149"/>
              <a:gd name="connsiteY9" fmla="*/ 85724 h 4133850"/>
              <a:gd name="connsiteX10" fmla="*/ 85724 w 3486149"/>
              <a:gd name="connsiteY10" fmla="*/ 0 h 4133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486149" h="4133850">
                <a:moveTo>
                  <a:pt x="85724" y="0"/>
                </a:moveTo>
                <a:lnTo>
                  <a:pt x="3400426" y="0"/>
                </a:lnTo>
                <a:cubicBezTo>
                  <a:pt x="3435934" y="0"/>
                  <a:pt x="3466400" y="21589"/>
                  <a:pt x="3479413" y="52356"/>
                </a:cubicBezTo>
                <a:lnTo>
                  <a:pt x="3486149" y="85719"/>
                </a:lnTo>
                <a:lnTo>
                  <a:pt x="3486149" y="4048131"/>
                </a:lnTo>
                <a:lnTo>
                  <a:pt x="3479413" y="4081494"/>
                </a:lnTo>
                <a:cubicBezTo>
                  <a:pt x="3466400" y="4112262"/>
                  <a:pt x="3435934" y="4133850"/>
                  <a:pt x="3400426" y="4133850"/>
                </a:cubicBezTo>
                <a:lnTo>
                  <a:pt x="85724" y="4133850"/>
                </a:lnTo>
                <a:cubicBezTo>
                  <a:pt x="38380" y="4133850"/>
                  <a:pt x="0" y="4095470"/>
                  <a:pt x="0" y="4048126"/>
                </a:cubicBezTo>
                <a:lnTo>
                  <a:pt x="0" y="85724"/>
                </a:lnTo>
                <a:cubicBezTo>
                  <a:pt x="0" y="38380"/>
                  <a:pt x="38380" y="0"/>
                  <a:pt x="85724" y="0"/>
                </a:cubicBezTo>
                <a:close/>
              </a:path>
            </a:pathLst>
          </a:custGeom>
          <a:ln>
            <a:solidFill>
              <a:schemeClr val="dk1"/>
            </a:solidFill>
          </a:ln>
        </p:spPr>
        <p:txBody>
          <a:bodyPr wrap="square" lIns="252000" tIns="252000" rIns="252000" bIns="252000">
            <a:noAutofit/>
          </a:bodyPr>
          <a:lstStyle>
            <a:lvl1pPr marL="0" indent="0">
              <a:buNone/>
              <a:defRPr sz="1500"/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5" name="Title 14">
            <a:extLst>
              <a:ext uri="{FF2B5EF4-FFF2-40B4-BE49-F238E27FC236}">
                <a16:creationId xmlns:a16="http://schemas.microsoft.com/office/drawing/2014/main" id="{5DEBEFDE-14BF-42A3-86CE-2BFA26B82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926" y="307975"/>
            <a:ext cx="3590926" cy="1325563"/>
          </a:xfrm>
        </p:spPr>
        <p:txBody>
          <a:bodyPr anchor="b"/>
          <a:lstStyle>
            <a:lvl1pPr>
              <a:defRPr sz="3000" b="1"/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E733515B-F7BA-43D9-90A7-C41F6BDBAA8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780029" y="0"/>
            <a:ext cx="7411971" cy="6858000"/>
          </a:xfrm>
          <a:solidFill>
            <a:schemeClr val="lt2"/>
          </a:solidFill>
        </p:spPr>
        <p:txBody>
          <a:bodyPr/>
          <a:lstStyle/>
          <a:p>
            <a:r>
              <a:rPr lang="nb-NO"/>
              <a:t>Klikk på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9551038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x4 beig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E1D783E-BB8D-451C-BE4B-F42C2A560975}"/>
              </a:ext>
            </a:extLst>
          </p:cNvPr>
          <p:cNvSpPr/>
          <p:nvPr userDrawn="1"/>
        </p:nvSpPr>
        <p:spPr>
          <a:xfrm>
            <a:off x="4780029" y="0"/>
            <a:ext cx="7411971" cy="6858000"/>
          </a:xfrm>
          <a:prstGeom prst="rect">
            <a:avLst/>
          </a:prstGeom>
          <a:solidFill>
            <a:schemeClr val="lt1"/>
          </a:solidFill>
          <a:ln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1947E207-8006-41AB-9C00-7EEF208B809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47702" y="1905001"/>
            <a:ext cx="3486149" cy="4133850"/>
          </a:xfrm>
          <a:custGeom>
            <a:avLst/>
            <a:gdLst>
              <a:gd name="connsiteX0" fmla="*/ 85724 w 3486149"/>
              <a:gd name="connsiteY0" fmla="*/ 0 h 4133850"/>
              <a:gd name="connsiteX1" fmla="*/ 3400426 w 3486149"/>
              <a:gd name="connsiteY1" fmla="*/ 0 h 4133850"/>
              <a:gd name="connsiteX2" fmla="*/ 3479413 w 3486149"/>
              <a:gd name="connsiteY2" fmla="*/ 52356 h 4133850"/>
              <a:gd name="connsiteX3" fmla="*/ 3486149 w 3486149"/>
              <a:gd name="connsiteY3" fmla="*/ 85719 h 4133850"/>
              <a:gd name="connsiteX4" fmla="*/ 3486149 w 3486149"/>
              <a:gd name="connsiteY4" fmla="*/ 4048131 h 4133850"/>
              <a:gd name="connsiteX5" fmla="*/ 3479413 w 3486149"/>
              <a:gd name="connsiteY5" fmla="*/ 4081494 h 4133850"/>
              <a:gd name="connsiteX6" fmla="*/ 3400426 w 3486149"/>
              <a:gd name="connsiteY6" fmla="*/ 4133850 h 4133850"/>
              <a:gd name="connsiteX7" fmla="*/ 85724 w 3486149"/>
              <a:gd name="connsiteY7" fmla="*/ 4133850 h 4133850"/>
              <a:gd name="connsiteX8" fmla="*/ 0 w 3486149"/>
              <a:gd name="connsiteY8" fmla="*/ 4048126 h 4133850"/>
              <a:gd name="connsiteX9" fmla="*/ 0 w 3486149"/>
              <a:gd name="connsiteY9" fmla="*/ 85724 h 4133850"/>
              <a:gd name="connsiteX10" fmla="*/ 85724 w 3486149"/>
              <a:gd name="connsiteY10" fmla="*/ 0 h 4133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486149" h="4133850">
                <a:moveTo>
                  <a:pt x="85724" y="0"/>
                </a:moveTo>
                <a:lnTo>
                  <a:pt x="3400426" y="0"/>
                </a:lnTo>
                <a:cubicBezTo>
                  <a:pt x="3435934" y="0"/>
                  <a:pt x="3466400" y="21589"/>
                  <a:pt x="3479413" y="52356"/>
                </a:cubicBezTo>
                <a:lnTo>
                  <a:pt x="3486149" y="85719"/>
                </a:lnTo>
                <a:lnTo>
                  <a:pt x="3486149" y="4048131"/>
                </a:lnTo>
                <a:lnTo>
                  <a:pt x="3479413" y="4081494"/>
                </a:lnTo>
                <a:cubicBezTo>
                  <a:pt x="3466400" y="4112262"/>
                  <a:pt x="3435934" y="4133850"/>
                  <a:pt x="3400426" y="4133850"/>
                </a:cubicBezTo>
                <a:lnTo>
                  <a:pt x="85724" y="4133850"/>
                </a:lnTo>
                <a:cubicBezTo>
                  <a:pt x="38380" y="4133850"/>
                  <a:pt x="0" y="4095470"/>
                  <a:pt x="0" y="4048126"/>
                </a:cubicBezTo>
                <a:lnTo>
                  <a:pt x="0" y="85724"/>
                </a:lnTo>
                <a:cubicBezTo>
                  <a:pt x="0" y="38380"/>
                  <a:pt x="38380" y="0"/>
                  <a:pt x="85724" y="0"/>
                </a:cubicBezTo>
                <a:close/>
              </a:path>
            </a:pathLst>
          </a:custGeom>
          <a:ln>
            <a:solidFill>
              <a:schemeClr val="dk1"/>
            </a:solidFill>
          </a:ln>
        </p:spPr>
        <p:txBody>
          <a:bodyPr wrap="square" lIns="252000" tIns="252000" rIns="252000" bIns="252000">
            <a:noAutofit/>
          </a:bodyPr>
          <a:lstStyle>
            <a:lvl1pPr marL="0" indent="0">
              <a:buNone/>
              <a:defRPr sz="1500"/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5" name="Title 14">
            <a:extLst>
              <a:ext uri="{FF2B5EF4-FFF2-40B4-BE49-F238E27FC236}">
                <a16:creationId xmlns:a16="http://schemas.microsoft.com/office/drawing/2014/main" id="{5DEBEFDE-14BF-42A3-86CE-2BFA26B82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926" y="307975"/>
            <a:ext cx="3590926" cy="1325563"/>
          </a:xfrm>
        </p:spPr>
        <p:txBody>
          <a:bodyPr anchor="b"/>
          <a:lstStyle>
            <a:lvl1pPr>
              <a:defRPr sz="3000" b="1"/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C8955DC-CF3F-42C6-8901-885DB2344709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5270500" y="774700"/>
            <a:ext cx="3136900" cy="2654300"/>
          </a:xfrm>
        </p:spPr>
        <p:txBody>
          <a:bodyPr>
            <a:normAutofit/>
          </a:bodyPr>
          <a:lstStyle>
            <a:lvl1pPr>
              <a:defRPr sz="11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Content Placeholder 5">
            <a:extLst>
              <a:ext uri="{FF2B5EF4-FFF2-40B4-BE49-F238E27FC236}">
                <a16:creationId xmlns:a16="http://schemas.microsoft.com/office/drawing/2014/main" id="{272C3E2B-8F38-4261-88B8-52BF4E82D831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5270500" y="3581400"/>
            <a:ext cx="3136900" cy="2654300"/>
          </a:xfrm>
        </p:spPr>
        <p:txBody>
          <a:bodyPr>
            <a:normAutofit/>
          </a:bodyPr>
          <a:lstStyle>
            <a:lvl1pPr>
              <a:defRPr sz="11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1" name="Content Placeholder 5">
            <a:extLst>
              <a:ext uri="{FF2B5EF4-FFF2-40B4-BE49-F238E27FC236}">
                <a16:creationId xmlns:a16="http://schemas.microsoft.com/office/drawing/2014/main" id="{B8E2EBA0-C9C0-464E-BF1A-22F75B4102F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512174" y="774700"/>
            <a:ext cx="3136900" cy="2654300"/>
          </a:xfrm>
        </p:spPr>
        <p:txBody>
          <a:bodyPr>
            <a:normAutofit/>
          </a:bodyPr>
          <a:lstStyle>
            <a:lvl1pPr>
              <a:defRPr sz="11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2" name="Content Placeholder 5">
            <a:extLst>
              <a:ext uri="{FF2B5EF4-FFF2-40B4-BE49-F238E27FC236}">
                <a16:creationId xmlns:a16="http://schemas.microsoft.com/office/drawing/2014/main" id="{BCA0BC4D-21BD-44F2-B3C9-49994BC8D2F7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512174" y="3581400"/>
            <a:ext cx="3136900" cy="2654300"/>
          </a:xfrm>
        </p:spPr>
        <p:txBody>
          <a:bodyPr>
            <a:normAutofit/>
          </a:bodyPr>
          <a:lstStyle>
            <a:lvl1pPr>
              <a:defRPr sz="11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391778179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x4 hvi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E1D783E-BB8D-451C-BE4B-F42C2A560975}"/>
              </a:ext>
            </a:extLst>
          </p:cNvPr>
          <p:cNvSpPr/>
          <p:nvPr userDrawn="1"/>
        </p:nvSpPr>
        <p:spPr>
          <a:xfrm>
            <a:off x="4780029" y="0"/>
            <a:ext cx="7411971" cy="6858000"/>
          </a:xfrm>
          <a:prstGeom prst="rect">
            <a:avLst/>
          </a:prstGeom>
          <a:solidFill>
            <a:schemeClr val="lt1"/>
          </a:solidFill>
          <a:ln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1947E207-8006-41AB-9C00-7EEF208B809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47702" y="1905001"/>
            <a:ext cx="3486149" cy="4133850"/>
          </a:xfrm>
          <a:custGeom>
            <a:avLst/>
            <a:gdLst>
              <a:gd name="connsiteX0" fmla="*/ 85724 w 3486149"/>
              <a:gd name="connsiteY0" fmla="*/ 0 h 4133850"/>
              <a:gd name="connsiteX1" fmla="*/ 3400426 w 3486149"/>
              <a:gd name="connsiteY1" fmla="*/ 0 h 4133850"/>
              <a:gd name="connsiteX2" fmla="*/ 3479413 w 3486149"/>
              <a:gd name="connsiteY2" fmla="*/ 52356 h 4133850"/>
              <a:gd name="connsiteX3" fmla="*/ 3486149 w 3486149"/>
              <a:gd name="connsiteY3" fmla="*/ 85719 h 4133850"/>
              <a:gd name="connsiteX4" fmla="*/ 3486149 w 3486149"/>
              <a:gd name="connsiteY4" fmla="*/ 4048131 h 4133850"/>
              <a:gd name="connsiteX5" fmla="*/ 3479413 w 3486149"/>
              <a:gd name="connsiteY5" fmla="*/ 4081494 h 4133850"/>
              <a:gd name="connsiteX6" fmla="*/ 3400426 w 3486149"/>
              <a:gd name="connsiteY6" fmla="*/ 4133850 h 4133850"/>
              <a:gd name="connsiteX7" fmla="*/ 85724 w 3486149"/>
              <a:gd name="connsiteY7" fmla="*/ 4133850 h 4133850"/>
              <a:gd name="connsiteX8" fmla="*/ 0 w 3486149"/>
              <a:gd name="connsiteY8" fmla="*/ 4048126 h 4133850"/>
              <a:gd name="connsiteX9" fmla="*/ 0 w 3486149"/>
              <a:gd name="connsiteY9" fmla="*/ 85724 h 4133850"/>
              <a:gd name="connsiteX10" fmla="*/ 85724 w 3486149"/>
              <a:gd name="connsiteY10" fmla="*/ 0 h 4133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486149" h="4133850">
                <a:moveTo>
                  <a:pt x="85724" y="0"/>
                </a:moveTo>
                <a:lnTo>
                  <a:pt x="3400426" y="0"/>
                </a:lnTo>
                <a:cubicBezTo>
                  <a:pt x="3435934" y="0"/>
                  <a:pt x="3466400" y="21589"/>
                  <a:pt x="3479413" y="52356"/>
                </a:cubicBezTo>
                <a:lnTo>
                  <a:pt x="3486149" y="85719"/>
                </a:lnTo>
                <a:lnTo>
                  <a:pt x="3486149" y="4048131"/>
                </a:lnTo>
                <a:lnTo>
                  <a:pt x="3479413" y="4081494"/>
                </a:lnTo>
                <a:cubicBezTo>
                  <a:pt x="3466400" y="4112262"/>
                  <a:pt x="3435934" y="4133850"/>
                  <a:pt x="3400426" y="4133850"/>
                </a:cubicBezTo>
                <a:lnTo>
                  <a:pt x="85724" y="4133850"/>
                </a:lnTo>
                <a:cubicBezTo>
                  <a:pt x="38380" y="4133850"/>
                  <a:pt x="0" y="4095470"/>
                  <a:pt x="0" y="4048126"/>
                </a:cubicBezTo>
                <a:lnTo>
                  <a:pt x="0" y="85724"/>
                </a:lnTo>
                <a:cubicBezTo>
                  <a:pt x="0" y="38380"/>
                  <a:pt x="38380" y="0"/>
                  <a:pt x="85724" y="0"/>
                </a:cubicBezTo>
                <a:close/>
              </a:path>
            </a:pathLst>
          </a:custGeom>
          <a:ln>
            <a:solidFill>
              <a:schemeClr val="dk1"/>
            </a:solidFill>
          </a:ln>
        </p:spPr>
        <p:txBody>
          <a:bodyPr wrap="square" lIns="252000" tIns="252000" rIns="252000" bIns="252000">
            <a:noAutofit/>
          </a:bodyPr>
          <a:lstStyle>
            <a:lvl1pPr marL="0" indent="0">
              <a:buNone/>
              <a:defRPr sz="1500"/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5" name="Title 14">
            <a:extLst>
              <a:ext uri="{FF2B5EF4-FFF2-40B4-BE49-F238E27FC236}">
                <a16:creationId xmlns:a16="http://schemas.microsoft.com/office/drawing/2014/main" id="{5DEBEFDE-14BF-42A3-86CE-2BFA26B82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926" y="307975"/>
            <a:ext cx="3590926" cy="1325563"/>
          </a:xfrm>
        </p:spPr>
        <p:txBody>
          <a:bodyPr anchor="b"/>
          <a:lstStyle>
            <a:lvl1pPr>
              <a:defRPr sz="3000" b="1"/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C8955DC-CF3F-42C6-8901-885DB2344709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5270500" y="774700"/>
            <a:ext cx="3136900" cy="2654300"/>
          </a:xfrm>
        </p:spPr>
        <p:txBody>
          <a:bodyPr>
            <a:normAutofit/>
          </a:bodyPr>
          <a:lstStyle>
            <a:lvl1pPr>
              <a:defRPr sz="11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Content Placeholder 5">
            <a:extLst>
              <a:ext uri="{FF2B5EF4-FFF2-40B4-BE49-F238E27FC236}">
                <a16:creationId xmlns:a16="http://schemas.microsoft.com/office/drawing/2014/main" id="{272C3E2B-8F38-4261-88B8-52BF4E82D831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5270500" y="3581400"/>
            <a:ext cx="3136900" cy="2654300"/>
          </a:xfrm>
        </p:spPr>
        <p:txBody>
          <a:bodyPr>
            <a:normAutofit/>
          </a:bodyPr>
          <a:lstStyle>
            <a:lvl1pPr>
              <a:defRPr sz="11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1" name="Content Placeholder 5">
            <a:extLst>
              <a:ext uri="{FF2B5EF4-FFF2-40B4-BE49-F238E27FC236}">
                <a16:creationId xmlns:a16="http://schemas.microsoft.com/office/drawing/2014/main" id="{B8E2EBA0-C9C0-464E-BF1A-22F75B4102F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512174" y="774700"/>
            <a:ext cx="3136900" cy="2654300"/>
          </a:xfrm>
        </p:spPr>
        <p:txBody>
          <a:bodyPr>
            <a:normAutofit/>
          </a:bodyPr>
          <a:lstStyle>
            <a:lvl1pPr>
              <a:defRPr sz="11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2" name="Content Placeholder 5">
            <a:extLst>
              <a:ext uri="{FF2B5EF4-FFF2-40B4-BE49-F238E27FC236}">
                <a16:creationId xmlns:a16="http://schemas.microsoft.com/office/drawing/2014/main" id="{BCA0BC4D-21BD-44F2-B3C9-49994BC8D2F7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512174" y="3581400"/>
            <a:ext cx="3136900" cy="2654300"/>
          </a:xfrm>
        </p:spPr>
        <p:txBody>
          <a:bodyPr>
            <a:normAutofit/>
          </a:bodyPr>
          <a:lstStyle>
            <a:lvl1pPr>
              <a:defRPr sz="11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41921991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lsides innhold beig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C182F3CD-D756-4AF1-B48B-84484F96AA4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42926" y="1962150"/>
            <a:ext cx="8258174" cy="4425949"/>
          </a:xfrm>
        </p:spPr>
        <p:txBody>
          <a:bodyPr>
            <a:normAutofit/>
          </a:bodyPr>
          <a:lstStyle>
            <a:lvl1pPr>
              <a:buClr>
                <a:schemeClr val="accent4"/>
              </a:buCl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9" name="Text Placeholder 28">
            <a:extLst>
              <a:ext uri="{FF2B5EF4-FFF2-40B4-BE49-F238E27FC236}">
                <a16:creationId xmlns:a16="http://schemas.microsoft.com/office/drawing/2014/main" id="{BDC3D71E-2C7E-4D10-8030-00FB157B72D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47700" y="638175"/>
            <a:ext cx="4648200" cy="919163"/>
          </a:xfrm>
          <a:custGeom>
            <a:avLst/>
            <a:gdLst>
              <a:gd name="connsiteX0" fmla="*/ 78280 w 2924174"/>
              <a:gd name="connsiteY0" fmla="*/ 0 h 469675"/>
              <a:gd name="connsiteX1" fmla="*/ 2845893 w 2924174"/>
              <a:gd name="connsiteY1" fmla="*/ 0 h 469675"/>
              <a:gd name="connsiteX2" fmla="*/ 2924174 w 2924174"/>
              <a:gd name="connsiteY2" fmla="*/ 78281 h 469675"/>
              <a:gd name="connsiteX3" fmla="*/ 2924174 w 2924174"/>
              <a:gd name="connsiteY3" fmla="*/ 391394 h 469675"/>
              <a:gd name="connsiteX4" fmla="*/ 2845893 w 2924174"/>
              <a:gd name="connsiteY4" fmla="*/ 469675 h 469675"/>
              <a:gd name="connsiteX5" fmla="*/ 78280 w 2924174"/>
              <a:gd name="connsiteY5" fmla="*/ 469675 h 469675"/>
              <a:gd name="connsiteX6" fmla="*/ 6151 w 2924174"/>
              <a:gd name="connsiteY6" fmla="*/ 421865 h 469675"/>
              <a:gd name="connsiteX7" fmla="*/ 0 w 2924174"/>
              <a:gd name="connsiteY7" fmla="*/ 391399 h 469675"/>
              <a:gd name="connsiteX8" fmla="*/ 0 w 2924174"/>
              <a:gd name="connsiteY8" fmla="*/ 78276 h 469675"/>
              <a:gd name="connsiteX9" fmla="*/ 6151 w 2924174"/>
              <a:gd name="connsiteY9" fmla="*/ 47811 h 469675"/>
              <a:gd name="connsiteX10" fmla="*/ 78280 w 2924174"/>
              <a:gd name="connsiteY10" fmla="*/ 0 h 469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924174" h="469675">
                <a:moveTo>
                  <a:pt x="78280" y="0"/>
                </a:moveTo>
                <a:lnTo>
                  <a:pt x="2845893" y="0"/>
                </a:lnTo>
                <a:cubicBezTo>
                  <a:pt x="2889126" y="0"/>
                  <a:pt x="2924174" y="35048"/>
                  <a:pt x="2924174" y="78281"/>
                </a:cubicBezTo>
                <a:lnTo>
                  <a:pt x="2924174" y="391394"/>
                </a:lnTo>
                <a:cubicBezTo>
                  <a:pt x="2924174" y="434627"/>
                  <a:pt x="2889126" y="469675"/>
                  <a:pt x="2845893" y="469675"/>
                </a:cubicBezTo>
                <a:lnTo>
                  <a:pt x="78280" y="469675"/>
                </a:lnTo>
                <a:cubicBezTo>
                  <a:pt x="45855" y="469675"/>
                  <a:pt x="18035" y="449961"/>
                  <a:pt x="6151" y="421865"/>
                </a:cubicBezTo>
                <a:lnTo>
                  <a:pt x="0" y="391399"/>
                </a:lnTo>
                <a:lnTo>
                  <a:pt x="0" y="78276"/>
                </a:lnTo>
                <a:lnTo>
                  <a:pt x="6151" y="47811"/>
                </a:lnTo>
                <a:cubicBezTo>
                  <a:pt x="18035" y="19715"/>
                  <a:pt x="45855" y="0"/>
                  <a:pt x="78280" y="0"/>
                </a:cubicBezTo>
                <a:close/>
              </a:path>
            </a:pathLst>
          </a:custGeom>
          <a:ln>
            <a:solidFill>
              <a:schemeClr val="dk1"/>
            </a:solidFill>
          </a:ln>
        </p:spPr>
        <p:txBody>
          <a:bodyPr wrap="square" lIns="288000" rIns="288000" anchor="ctr">
            <a:noAutofit/>
          </a:bodyPr>
          <a:lstStyle>
            <a:lvl1pPr marL="0" indent="0">
              <a:buNone/>
              <a:defRPr sz="2750">
                <a:solidFill>
                  <a:schemeClr val="dk1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363733357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lsides innhold hvi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C182F3CD-D756-4AF1-B48B-84484F96AA4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42926" y="1962150"/>
            <a:ext cx="8258174" cy="4425949"/>
          </a:xfrm>
        </p:spPr>
        <p:txBody>
          <a:bodyPr>
            <a:normAutofit/>
          </a:bodyPr>
          <a:lstStyle>
            <a:lvl1pPr>
              <a:buClr>
                <a:schemeClr val="accent4"/>
              </a:buCl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Text Placeholder 28">
            <a:extLst>
              <a:ext uri="{FF2B5EF4-FFF2-40B4-BE49-F238E27FC236}">
                <a16:creationId xmlns:a16="http://schemas.microsoft.com/office/drawing/2014/main" id="{D1490C7D-5C03-4FA9-B2F9-D00D4A4BC6C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47700" y="638175"/>
            <a:ext cx="4648200" cy="919163"/>
          </a:xfrm>
          <a:custGeom>
            <a:avLst/>
            <a:gdLst>
              <a:gd name="connsiteX0" fmla="*/ 78280 w 2924174"/>
              <a:gd name="connsiteY0" fmla="*/ 0 h 469675"/>
              <a:gd name="connsiteX1" fmla="*/ 2845893 w 2924174"/>
              <a:gd name="connsiteY1" fmla="*/ 0 h 469675"/>
              <a:gd name="connsiteX2" fmla="*/ 2924174 w 2924174"/>
              <a:gd name="connsiteY2" fmla="*/ 78281 h 469675"/>
              <a:gd name="connsiteX3" fmla="*/ 2924174 w 2924174"/>
              <a:gd name="connsiteY3" fmla="*/ 391394 h 469675"/>
              <a:gd name="connsiteX4" fmla="*/ 2845893 w 2924174"/>
              <a:gd name="connsiteY4" fmla="*/ 469675 h 469675"/>
              <a:gd name="connsiteX5" fmla="*/ 78280 w 2924174"/>
              <a:gd name="connsiteY5" fmla="*/ 469675 h 469675"/>
              <a:gd name="connsiteX6" fmla="*/ 6151 w 2924174"/>
              <a:gd name="connsiteY6" fmla="*/ 421865 h 469675"/>
              <a:gd name="connsiteX7" fmla="*/ 0 w 2924174"/>
              <a:gd name="connsiteY7" fmla="*/ 391399 h 469675"/>
              <a:gd name="connsiteX8" fmla="*/ 0 w 2924174"/>
              <a:gd name="connsiteY8" fmla="*/ 78276 h 469675"/>
              <a:gd name="connsiteX9" fmla="*/ 6151 w 2924174"/>
              <a:gd name="connsiteY9" fmla="*/ 47811 h 469675"/>
              <a:gd name="connsiteX10" fmla="*/ 78280 w 2924174"/>
              <a:gd name="connsiteY10" fmla="*/ 0 h 469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924174" h="469675">
                <a:moveTo>
                  <a:pt x="78280" y="0"/>
                </a:moveTo>
                <a:lnTo>
                  <a:pt x="2845893" y="0"/>
                </a:lnTo>
                <a:cubicBezTo>
                  <a:pt x="2889126" y="0"/>
                  <a:pt x="2924174" y="35048"/>
                  <a:pt x="2924174" y="78281"/>
                </a:cubicBezTo>
                <a:lnTo>
                  <a:pt x="2924174" y="391394"/>
                </a:lnTo>
                <a:cubicBezTo>
                  <a:pt x="2924174" y="434627"/>
                  <a:pt x="2889126" y="469675"/>
                  <a:pt x="2845893" y="469675"/>
                </a:cubicBezTo>
                <a:lnTo>
                  <a:pt x="78280" y="469675"/>
                </a:lnTo>
                <a:cubicBezTo>
                  <a:pt x="45855" y="469675"/>
                  <a:pt x="18035" y="449961"/>
                  <a:pt x="6151" y="421865"/>
                </a:cubicBezTo>
                <a:lnTo>
                  <a:pt x="0" y="391399"/>
                </a:lnTo>
                <a:lnTo>
                  <a:pt x="0" y="78276"/>
                </a:lnTo>
                <a:lnTo>
                  <a:pt x="6151" y="47811"/>
                </a:lnTo>
                <a:cubicBezTo>
                  <a:pt x="18035" y="19715"/>
                  <a:pt x="45855" y="0"/>
                  <a:pt x="78280" y="0"/>
                </a:cubicBezTo>
                <a:close/>
              </a:path>
            </a:pathLst>
          </a:custGeom>
          <a:ln>
            <a:solidFill>
              <a:schemeClr val="dk1"/>
            </a:solidFill>
          </a:ln>
        </p:spPr>
        <p:txBody>
          <a:bodyPr wrap="square" lIns="288000" rIns="288000" anchor="ctr">
            <a:noAutofit/>
          </a:bodyPr>
          <a:lstStyle>
            <a:lvl1pPr marL="0" indent="0">
              <a:buNone/>
              <a:defRPr sz="2750">
                <a:solidFill>
                  <a:schemeClr val="dk1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42575237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med smalt bilde gul">
    <p:bg>
      <p:bgPr>
        <a:solidFill>
          <a:srgbClr val="FFF1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8">
            <a:extLst>
              <a:ext uri="{FF2B5EF4-FFF2-40B4-BE49-F238E27FC236}">
                <a16:creationId xmlns:a16="http://schemas.microsoft.com/office/drawing/2014/main" id="{2A0E8E22-1744-48BF-BE4C-61D5EAFABD9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47700" y="638175"/>
            <a:ext cx="4648200" cy="919163"/>
          </a:xfrm>
          <a:custGeom>
            <a:avLst/>
            <a:gdLst>
              <a:gd name="connsiteX0" fmla="*/ 78280 w 2924174"/>
              <a:gd name="connsiteY0" fmla="*/ 0 h 469675"/>
              <a:gd name="connsiteX1" fmla="*/ 2845893 w 2924174"/>
              <a:gd name="connsiteY1" fmla="*/ 0 h 469675"/>
              <a:gd name="connsiteX2" fmla="*/ 2924174 w 2924174"/>
              <a:gd name="connsiteY2" fmla="*/ 78281 h 469675"/>
              <a:gd name="connsiteX3" fmla="*/ 2924174 w 2924174"/>
              <a:gd name="connsiteY3" fmla="*/ 391394 h 469675"/>
              <a:gd name="connsiteX4" fmla="*/ 2845893 w 2924174"/>
              <a:gd name="connsiteY4" fmla="*/ 469675 h 469675"/>
              <a:gd name="connsiteX5" fmla="*/ 78280 w 2924174"/>
              <a:gd name="connsiteY5" fmla="*/ 469675 h 469675"/>
              <a:gd name="connsiteX6" fmla="*/ 6151 w 2924174"/>
              <a:gd name="connsiteY6" fmla="*/ 421865 h 469675"/>
              <a:gd name="connsiteX7" fmla="*/ 0 w 2924174"/>
              <a:gd name="connsiteY7" fmla="*/ 391399 h 469675"/>
              <a:gd name="connsiteX8" fmla="*/ 0 w 2924174"/>
              <a:gd name="connsiteY8" fmla="*/ 78276 h 469675"/>
              <a:gd name="connsiteX9" fmla="*/ 6151 w 2924174"/>
              <a:gd name="connsiteY9" fmla="*/ 47811 h 469675"/>
              <a:gd name="connsiteX10" fmla="*/ 78280 w 2924174"/>
              <a:gd name="connsiteY10" fmla="*/ 0 h 469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924174" h="469675">
                <a:moveTo>
                  <a:pt x="78280" y="0"/>
                </a:moveTo>
                <a:lnTo>
                  <a:pt x="2845893" y="0"/>
                </a:lnTo>
                <a:cubicBezTo>
                  <a:pt x="2889126" y="0"/>
                  <a:pt x="2924174" y="35048"/>
                  <a:pt x="2924174" y="78281"/>
                </a:cubicBezTo>
                <a:lnTo>
                  <a:pt x="2924174" y="391394"/>
                </a:lnTo>
                <a:cubicBezTo>
                  <a:pt x="2924174" y="434627"/>
                  <a:pt x="2889126" y="469675"/>
                  <a:pt x="2845893" y="469675"/>
                </a:cubicBezTo>
                <a:lnTo>
                  <a:pt x="78280" y="469675"/>
                </a:lnTo>
                <a:cubicBezTo>
                  <a:pt x="45855" y="469675"/>
                  <a:pt x="18035" y="449961"/>
                  <a:pt x="6151" y="421865"/>
                </a:cubicBezTo>
                <a:lnTo>
                  <a:pt x="0" y="391399"/>
                </a:lnTo>
                <a:lnTo>
                  <a:pt x="0" y="78276"/>
                </a:lnTo>
                <a:lnTo>
                  <a:pt x="6151" y="47811"/>
                </a:lnTo>
                <a:cubicBezTo>
                  <a:pt x="18035" y="19715"/>
                  <a:pt x="45855" y="0"/>
                  <a:pt x="78280" y="0"/>
                </a:cubicBezTo>
                <a:close/>
              </a:path>
            </a:pathLst>
          </a:custGeom>
          <a:ln>
            <a:solidFill>
              <a:schemeClr val="dk1"/>
            </a:solidFill>
          </a:ln>
        </p:spPr>
        <p:txBody>
          <a:bodyPr wrap="square" lIns="288000" rIns="288000" anchor="ctr">
            <a:noAutofit/>
          </a:bodyPr>
          <a:lstStyle>
            <a:lvl1pPr marL="0" indent="0">
              <a:buNone/>
              <a:defRPr sz="2750">
                <a:solidFill>
                  <a:schemeClr val="dk1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C182F3CD-D756-4AF1-B48B-84484F96AA4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42926" y="1962150"/>
            <a:ext cx="6035674" cy="4425949"/>
          </a:xfrm>
        </p:spPr>
        <p:txBody>
          <a:bodyPr>
            <a:normAutofit/>
          </a:bodyPr>
          <a:lstStyle>
            <a:lvl1pPr>
              <a:buClr>
                <a:schemeClr val="accent4"/>
              </a:buCl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FB0CAEEF-79C6-4C21-8BC7-CEF63A16B751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997700" y="0"/>
            <a:ext cx="5194300" cy="6858000"/>
          </a:xfrm>
          <a:solidFill>
            <a:schemeClr val="lt2"/>
          </a:solidFill>
        </p:spPr>
        <p:txBody>
          <a:bodyPr/>
          <a:lstStyle/>
          <a:p>
            <a:r>
              <a:rPr lang="nb-NO"/>
              <a:t>Klikk på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362840645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med smalt bilde hvi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8">
            <a:extLst>
              <a:ext uri="{FF2B5EF4-FFF2-40B4-BE49-F238E27FC236}">
                <a16:creationId xmlns:a16="http://schemas.microsoft.com/office/drawing/2014/main" id="{2A0E8E22-1744-48BF-BE4C-61D5EAFABD9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47700" y="638175"/>
            <a:ext cx="4648200" cy="919163"/>
          </a:xfrm>
          <a:custGeom>
            <a:avLst/>
            <a:gdLst>
              <a:gd name="connsiteX0" fmla="*/ 78280 w 2924174"/>
              <a:gd name="connsiteY0" fmla="*/ 0 h 469675"/>
              <a:gd name="connsiteX1" fmla="*/ 2845893 w 2924174"/>
              <a:gd name="connsiteY1" fmla="*/ 0 h 469675"/>
              <a:gd name="connsiteX2" fmla="*/ 2924174 w 2924174"/>
              <a:gd name="connsiteY2" fmla="*/ 78281 h 469675"/>
              <a:gd name="connsiteX3" fmla="*/ 2924174 w 2924174"/>
              <a:gd name="connsiteY3" fmla="*/ 391394 h 469675"/>
              <a:gd name="connsiteX4" fmla="*/ 2845893 w 2924174"/>
              <a:gd name="connsiteY4" fmla="*/ 469675 h 469675"/>
              <a:gd name="connsiteX5" fmla="*/ 78280 w 2924174"/>
              <a:gd name="connsiteY5" fmla="*/ 469675 h 469675"/>
              <a:gd name="connsiteX6" fmla="*/ 6151 w 2924174"/>
              <a:gd name="connsiteY6" fmla="*/ 421865 h 469675"/>
              <a:gd name="connsiteX7" fmla="*/ 0 w 2924174"/>
              <a:gd name="connsiteY7" fmla="*/ 391399 h 469675"/>
              <a:gd name="connsiteX8" fmla="*/ 0 w 2924174"/>
              <a:gd name="connsiteY8" fmla="*/ 78276 h 469675"/>
              <a:gd name="connsiteX9" fmla="*/ 6151 w 2924174"/>
              <a:gd name="connsiteY9" fmla="*/ 47811 h 469675"/>
              <a:gd name="connsiteX10" fmla="*/ 78280 w 2924174"/>
              <a:gd name="connsiteY10" fmla="*/ 0 h 469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924174" h="469675">
                <a:moveTo>
                  <a:pt x="78280" y="0"/>
                </a:moveTo>
                <a:lnTo>
                  <a:pt x="2845893" y="0"/>
                </a:lnTo>
                <a:cubicBezTo>
                  <a:pt x="2889126" y="0"/>
                  <a:pt x="2924174" y="35048"/>
                  <a:pt x="2924174" y="78281"/>
                </a:cubicBezTo>
                <a:lnTo>
                  <a:pt x="2924174" y="391394"/>
                </a:lnTo>
                <a:cubicBezTo>
                  <a:pt x="2924174" y="434627"/>
                  <a:pt x="2889126" y="469675"/>
                  <a:pt x="2845893" y="469675"/>
                </a:cubicBezTo>
                <a:lnTo>
                  <a:pt x="78280" y="469675"/>
                </a:lnTo>
                <a:cubicBezTo>
                  <a:pt x="45855" y="469675"/>
                  <a:pt x="18035" y="449961"/>
                  <a:pt x="6151" y="421865"/>
                </a:cubicBezTo>
                <a:lnTo>
                  <a:pt x="0" y="391399"/>
                </a:lnTo>
                <a:lnTo>
                  <a:pt x="0" y="78276"/>
                </a:lnTo>
                <a:lnTo>
                  <a:pt x="6151" y="47811"/>
                </a:lnTo>
                <a:cubicBezTo>
                  <a:pt x="18035" y="19715"/>
                  <a:pt x="45855" y="0"/>
                  <a:pt x="78280" y="0"/>
                </a:cubicBezTo>
                <a:close/>
              </a:path>
            </a:pathLst>
          </a:custGeom>
          <a:ln>
            <a:solidFill>
              <a:schemeClr val="dk1"/>
            </a:solidFill>
          </a:ln>
        </p:spPr>
        <p:txBody>
          <a:bodyPr wrap="square" lIns="288000" rIns="288000" anchor="ctr">
            <a:noAutofit/>
          </a:bodyPr>
          <a:lstStyle>
            <a:lvl1pPr marL="0" indent="0">
              <a:buNone/>
              <a:defRPr sz="2750">
                <a:solidFill>
                  <a:schemeClr val="dk1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C182F3CD-D756-4AF1-B48B-84484F96AA4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42926" y="1962150"/>
            <a:ext cx="6035674" cy="4425949"/>
          </a:xfrm>
        </p:spPr>
        <p:txBody>
          <a:bodyPr>
            <a:normAutofit/>
          </a:bodyPr>
          <a:lstStyle>
            <a:lvl1pPr>
              <a:buClr>
                <a:schemeClr val="accent4"/>
              </a:buCl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FB0CAEEF-79C6-4C21-8BC7-CEF63A16B751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997700" y="0"/>
            <a:ext cx="5194300" cy="6858000"/>
          </a:xfrm>
          <a:solidFill>
            <a:schemeClr val="lt2"/>
          </a:solidFill>
        </p:spPr>
        <p:txBody>
          <a:bodyPr/>
          <a:lstStyle/>
          <a:p>
            <a:r>
              <a:rPr lang="nb-NO"/>
              <a:t>Klikk på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331890794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2 spalter gul">
    <p:bg>
      <p:bgPr>
        <a:solidFill>
          <a:srgbClr val="FFF1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8">
            <a:extLst>
              <a:ext uri="{FF2B5EF4-FFF2-40B4-BE49-F238E27FC236}">
                <a16:creationId xmlns:a16="http://schemas.microsoft.com/office/drawing/2014/main" id="{2A0E8E22-1744-48BF-BE4C-61D5EAFABD9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89000" y="625475"/>
            <a:ext cx="4648200" cy="919163"/>
          </a:xfrm>
          <a:custGeom>
            <a:avLst/>
            <a:gdLst>
              <a:gd name="connsiteX0" fmla="*/ 78280 w 2924174"/>
              <a:gd name="connsiteY0" fmla="*/ 0 h 469675"/>
              <a:gd name="connsiteX1" fmla="*/ 2845893 w 2924174"/>
              <a:gd name="connsiteY1" fmla="*/ 0 h 469675"/>
              <a:gd name="connsiteX2" fmla="*/ 2924174 w 2924174"/>
              <a:gd name="connsiteY2" fmla="*/ 78281 h 469675"/>
              <a:gd name="connsiteX3" fmla="*/ 2924174 w 2924174"/>
              <a:gd name="connsiteY3" fmla="*/ 391394 h 469675"/>
              <a:gd name="connsiteX4" fmla="*/ 2845893 w 2924174"/>
              <a:gd name="connsiteY4" fmla="*/ 469675 h 469675"/>
              <a:gd name="connsiteX5" fmla="*/ 78280 w 2924174"/>
              <a:gd name="connsiteY5" fmla="*/ 469675 h 469675"/>
              <a:gd name="connsiteX6" fmla="*/ 6151 w 2924174"/>
              <a:gd name="connsiteY6" fmla="*/ 421865 h 469675"/>
              <a:gd name="connsiteX7" fmla="*/ 0 w 2924174"/>
              <a:gd name="connsiteY7" fmla="*/ 391399 h 469675"/>
              <a:gd name="connsiteX8" fmla="*/ 0 w 2924174"/>
              <a:gd name="connsiteY8" fmla="*/ 78276 h 469675"/>
              <a:gd name="connsiteX9" fmla="*/ 6151 w 2924174"/>
              <a:gd name="connsiteY9" fmla="*/ 47811 h 469675"/>
              <a:gd name="connsiteX10" fmla="*/ 78280 w 2924174"/>
              <a:gd name="connsiteY10" fmla="*/ 0 h 469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924174" h="469675">
                <a:moveTo>
                  <a:pt x="78280" y="0"/>
                </a:moveTo>
                <a:lnTo>
                  <a:pt x="2845893" y="0"/>
                </a:lnTo>
                <a:cubicBezTo>
                  <a:pt x="2889126" y="0"/>
                  <a:pt x="2924174" y="35048"/>
                  <a:pt x="2924174" y="78281"/>
                </a:cubicBezTo>
                <a:lnTo>
                  <a:pt x="2924174" y="391394"/>
                </a:lnTo>
                <a:cubicBezTo>
                  <a:pt x="2924174" y="434627"/>
                  <a:pt x="2889126" y="469675"/>
                  <a:pt x="2845893" y="469675"/>
                </a:cubicBezTo>
                <a:lnTo>
                  <a:pt x="78280" y="469675"/>
                </a:lnTo>
                <a:cubicBezTo>
                  <a:pt x="45855" y="469675"/>
                  <a:pt x="18035" y="449961"/>
                  <a:pt x="6151" y="421865"/>
                </a:cubicBezTo>
                <a:lnTo>
                  <a:pt x="0" y="391399"/>
                </a:lnTo>
                <a:lnTo>
                  <a:pt x="0" y="78276"/>
                </a:lnTo>
                <a:lnTo>
                  <a:pt x="6151" y="47811"/>
                </a:lnTo>
                <a:cubicBezTo>
                  <a:pt x="18035" y="19715"/>
                  <a:pt x="45855" y="0"/>
                  <a:pt x="78280" y="0"/>
                </a:cubicBezTo>
                <a:close/>
              </a:path>
            </a:pathLst>
          </a:custGeom>
          <a:ln>
            <a:solidFill>
              <a:schemeClr val="dk1"/>
            </a:solidFill>
          </a:ln>
        </p:spPr>
        <p:txBody>
          <a:bodyPr wrap="square" lIns="288000" rIns="288000" anchor="ctr">
            <a:noAutofit/>
          </a:bodyPr>
          <a:lstStyle>
            <a:lvl1pPr marL="0" indent="0">
              <a:buNone/>
              <a:defRPr sz="2750">
                <a:solidFill>
                  <a:schemeClr val="dk1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C182F3CD-D756-4AF1-B48B-84484F96AA4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74700" y="1962150"/>
            <a:ext cx="4864100" cy="4425949"/>
          </a:xfrm>
        </p:spPr>
        <p:txBody>
          <a:bodyPr>
            <a:normAutofit/>
          </a:bodyPr>
          <a:lstStyle>
            <a:lvl1pPr>
              <a:buClr>
                <a:schemeClr val="accent4"/>
              </a:buCl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7" name="Text Placeholder 28">
            <a:extLst>
              <a:ext uri="{FF2B5EF4-FFF2-40B4-BE49-F238E27FC236}">
                <a16:creationId xmlns:a16="http://schemas.microsoft.com/office/drawing/2014/main" id="{5090B79C-482D-49EA-ADCC-162A1DF16A3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667502" y="625475"/>
            <a:ext cx="4648200" cy="919163"/>
          </a:xfrm>
          <a:custGeom>
            <a:avLst/>
            <a:gdLst>
              <a:gd name="connsiteX0" fmla="*/ 78280 w 2924174"/>
              <a:gd name="connsiteY0" fmla="*/ 0 h 469675"/>
              <a:gd name="connsiteX1" fmla="*/ 2845893 w 2924174"/>
              <a:gd name="connsiteY1" fmla="*/ 0 h 469675"/>
              <a:gd name="connsiteX2" fmla="*/ 2924174 w 2924174"/>
              <a:gd name="connsiteY2" fmla="*/ 78281 h 469675"/>
              <a:gd name="connsiteX3" fmla="*/ 2924174 w 2924174"/>
              <a:gd name="connsiteY3" fmla="*/ 391394 h 469675"/>
              <a:gd name="connsiteX4" fmla="*/ 2845893 w 2924174"/>
              <a:gd name="connsiteY4" fmla="*/ 469675 h 469675"/>
              <a:gd name="connsiteX5" fmla="*/ 78280 w 2924174"/>
              <a:gd name="connsiteY5" fmla="*/ 469675 h 469675"/>
              <a:gd name="connsiteX6" fmla="*/ 6151 w 2924174"/>
              <a:gd name="connsiteY6" fmla="*/ 421865 h 469675"/>
              <a:gd name="connsiteX7" fmla="*/ 0 w 2924174"/>
              <a:gd name="connsiteY7" fmla="*/ 391399 h 469675"/>
              <a:gd name="connsiteX8" fmla="*/ 0 w 2924174"/>
              <a:gd name="connsiteY8" fmla="*/ 78276 h 469675"/>
              <a:gd name="connsiteX9" fmla="*/ 6151 w 2924174"/>
              <a:gd name="connsiteY9" fmla="*/ 47811 h 469675"/>
              <a:gd name="connsiteX10" fmla="*/ 78280 w 2924174"/>
              <a:gd name="connsiteY10" fmla="*/ 0 h 469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924174" h="469675">
                <a:moveTo>
                  <a:pt x="78280" y="0"/>
                </a:moveTo>
                <a:lnTo>
                  <a:pt x="2845893" y="0"/>
                </a:lnTo>
                <a:cubicBezTo>
                  <a:pt x="2889126" y="0"/>
                  <a:pt x="2924174" y="35048"/>
                  <a:pt x="2924174" y="78281"/>
                </a:cubicBezTo>
                <a:lnTo>
                  <a:pt x="2924174" y="391394"/>
                </a:lnTo>
                <a:cubicBezTo>
                  <a:pt x="2924174" y="434627"/>
                  <a:pt x="2889126" y="469675"/>
                  <a:pt x="2845893" y="469675"/>
                </a:cubicBezTo>
                <a:lnTo>
                  <a:pt x="78280" y="469675"/>
                </a:lnTo>
                <a:cubicBezTo>
                  <a:pt x="45855" y="469675"/>
                  <a:pt x="18035" y="449961"/>
                  <a:pt x="6151" y="421865"/>
                </a:cubicBezTo>
                <a:lnTo>
                  <a:pt x="0" y="391399"/>
                </a:lnTo>
                <a:lnTo>
                  <a:pt x="0" y="78276"/>
                </a:lnTo>
                <a:lnTo>
                  <a:pt x="6151" y="47811"/>
                </a:lnTo>
                <a:cubicBezTo>
                  <a:pt x="18035" y="19715"/>
                  <a:pt x="45855" y="0"/>
                  <a:pt x="78280" y="0"/>
                </a:cubicBezTo>
                <a:close/>
              </a:path>
            </a:pathLst>
          </a:custGeom>
          <a:ln>
            <a:solidFill>
              <a:schemeClr val="dk1"/>
            </a:solidFill>
          </a:ln>
        </p:spPr>
        <p:txBody>
          <a:bodyPr wrap="square" lIns="288000" rIns="288000" anchor="ctr">
            <a:noAutofit/>
          </a:bodyPr>
          <a:lstStyle>
            <a:lvl1pPr marL="0" indent="0">
              <a:buNone/>
              <a:defRPr sz="2750">
                <a:solidFill>
                  <a:schemeClr val="dk1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5DEC8627-E6DD-4D63-95C9-DE162A8B507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553202" y="1962150"/>
            <a:ext cx="4864100" cy="4425949"/>
          </a:xfrm>
        </p:spPr>
        <p:txBody>
          <a:bodyPr>
            <a:normAutofit/>
          </a:bodyPr>
          <a:lstStyle>
            <a:lvl1pPr>
              <a:buClr>
                <a:schemeClr val="accent4"/>
              </a:buCl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87302032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2 spalter hvi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8">
            <a:extLst>
              <a:ext uri="{FF2B5EF4-FFF2-40B4-BE49-F238E27FC236}">
                <a16:creationId xmlns:a16="http://schemas.microsoft.com/office/drawing/2014/main" id="{2A0E8E22-1744-48BF-BE4C-61D5EAFABD9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89000" y="625475"/>
            <a:ext cx="4648200" cy="919163"/>
          </a:xfrm>
          <a:custGeom>
            <a:avLst/>
            <a:gdLst>
              <a:gd name="connsiteX0" fmla="*/ 78280 w 2924174"/>
              <a:gd name="connsiteY0" fmla="*/ 0 h 469675"/>
              <a:gd name="connsiteX1" fmla="*/ 2845893 w 2924174"/>
              <a:gd name="connsiteY1" fmla="*/ 0 h 469675"/>
              <a:gd name="connsiteX2" fmla="*/ 2924174 w 2924174"/>
              <a:gd name="connsiteY2" fmla="*/ 78281 h 469675"/>
              <a:gd name="connsiteX3" fmla="*/ 2924174 w 2924174"/>
              <a:gd name="connsiteY3" fmla="*/ 391394 h 469675"/>
              <a:gd name="connsiteX4" fmla="*/ 2845893 w 2924174"/>
              <a:gd name="connsiteY4" fmla="*/ 469675 h 469675"/>
              <a:gd name="connsiteX5" fmla="*/ 78280 w 2924174"/>
              <a:gd name="connsiteY5" fmla="*/ 469675 h 469675"/>
              <a:gd name="connsiteX6" fmla="*/ 6151 w 2924174"/>
              <a:gd name="connsiteY6" fmla="*/ 421865 h 469675"/>
              <a:gd name="connsiteX7" fmla="*/ 0 w 2924174"/>
              <a:gd name="connsiteY7" fmla="*/ 391399 h 469675"/>
              <a:gd name="connsiteX8" fmla="*/ 0 w 2924174"/>
              <a:gd name="connsiteY8" fmla="*/ 78276 h 469675"/>
              <a:gd name="connsiteX9" fmla="*/ 6151 w 2924174"/>
              <a:gd name="connsiteY9" fmla="*/ 47811 h 469675"/>
              <a:gd name="connsiteX10" fmla="*/ 78280 w 2924174"/>
              <a:gd name="connsiteY10" fmla="*/ 0 h 469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924174" h="469675">
                <a:moveTo>
                  <a:pt x="78280" y="0"/>
                </a:moveTo>
                <a:lnTo>
                  <a:pt x="2845893" y="0"/>
                </a:lnTo>
                <a:cubicBezTo>
                  <a:pt x="2889126" y="0"/>
                  <a:pt x="2924174" y="35048"/>
                  <a:pt x="2924174" y="78281"/>
                </a:cubicBezTo>
                <a:lnTo>
                  <a:pt x="2924174" y="391394"/>
                </a:lnTo>
                <a:cubicBezTo>
                  <a:pt x="2924174" y="434627"/>
                  <a:pt x="2889126" y="469675"/>
                  <a:pt x="2845893" y="469675"/>
                </a:cubicBezTo>
                <a:lnTo>
                  <a:pt x="78280" y="469675"/>
                </a:lnTo>
                <a:cubicBezTo>
                  <a:pt x="45855" y="469675"/>
                  <a:pt x="18035" y="449961"/>
                  <a:pt x="6151" y="421865"/>
                </a:cubicBezTo>
                <a:lnTo>
                  <a:pt x="0" y="391399"/>
                </a:lnTo>
                <a:lnTo>
                  <a:pt x="0" y="78276"/>
                </a:lnTo>
                <a:lnTo>
                  <a:pt x="6151" y="47811"/>
                </a:lnTo>
                <a:cubicBezTo>
                  <a:pt x="18035" y="19715"/>
                  <a:pt x="45855" y="0"/>
                  <a:pt x="78280" y="0"/>
                </a:cubicBezTo>
                <a:close/>
              </a:path>
            </a:pathLst>
          </a:custGeom>
          <a:ln>
            <a:solidFill>
              <a:schemeClr val="dk1"/>
            </a:solidFill>
          </a:ln>
        </p:spPr>
        <p:txBody>
          <a:bodyPr wrap="square" lIns="288000" rIns="288000" anchor="ctr">
            <a:noAutofit/>
          </a:bodyPr>
          <a:lstStyle>
            <a:lvl1pPr marL="0" indent="0">
              <a:buNone/>
              <a:defRPr sz="2750">
                <a:solidFill>
                  <a:schemeClr val="dk1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C182F3CD-D756-4AF1-B48B-84484F96AA4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74700" y="1962150"/>
            <a:ext cx="4864100" cy="4425949"/>
          </a:xfrm>
        </p:spPr>
        <p:txBody>
          <a:bodyPr>
            <a:normAutofit/>
          </a:bodyPr>
          <a:lstStyle>
            <a:lvl1pPr>
              <a:buClr>
                <a:schemeClr val="accent4"/>
              </a:buCl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7" name="Text Placeholder 28">
            <a:extLst>
              <a:ext uri="{FF2B5EF4-FFF2-40B4-BE49-F238E27FC236}">
                <a16:creationId xmlns:a16="http://schemas.microsoft.com/office/drawing/2014/main" id="{5090B79C-482D-49EA-ADCC-162A1DF16A3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667502" y="625475"/>
            <a:ext cx="4648200" cy="919163"/>
          </a:xfrm>
          <a:custGeom>
            <a:avLst/>
            <a:gdLst>
              <a:gd name="connsiteX0" fmla="*/ 78280 w 2924174"/>
              <a:gd name="connsiteY0" fmla="*/ 0 h 469675"/>
              <a:gd name="connsiteX1" fmla="*/ 2845893 w 2924174"/>
              <a:gd name="connsiteY1" fmla="*/ 0 h 469675"/>
              <a:gd name="connsiteX2" fmla="*/ 2924174 w 2924174"/>
              <a:gd name="connsiteY2" fmla="*/ 78281 h 469675"/>
              <a:gd name="connsiteX3" fmla="*/ 2924174 w 2924174"/>
              <a:gd name="connsiteY3" fmla="*/ 391394 h 469675"/>
              <a:gd name="connsiteX4" fmla="*/ 2845893 w 2924174"/>
              <a:gd name="connsiteY4" fmla="*/ 469675 h 469675"/>
              <a:gd name="connsiteX5" fmla="*/ 78280 w 2924174"/>
              <a:gd name="connsiteY5" fmla="*/ 469675 h 469675"/>
              <a:gd name="connsiteX6" fmla="*/ 6151 w 2924174"/>
              <a:gd name="connsiteY6" fmla="*/ 421865 h 469675"/>
              <a:gd name="connsiteX7" fmla="*/ 0 w 2924174"/>
              <a:gd name="connsiteY7" fmla="*/ 391399 h 469675"/>
              <a:gd name="connsiteX8" fmla="*/ 0 w 2924174"/>
              <a:gd name="connsiteY8" fmla="*/ 78276 h 469675"/>
              <a:gd name="connsiteX9" fmla="*/ 6151 w 2924174"/>
              <a:gd name="connsiteY9" fmla="*/ 47811 h 469675"/>
              <a:gd name="connsiteX10" fmla="*/ 78280 w 2924174"/>
              <a:gd name="connsiteY10" fmla="*/ 0 h 469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924174" h="469675">
                <a:moveTo>
                  <a:pt x="78280" y="0"/>
                </a:moveTo>
                <a:lnTo>
                  <a:pt x="2845893" y="0"/>
                </a:lnTo>
                <a:cubicBezTo>
                  <a:pt x="2889126" y="0"/>
                  <a:pt x="2924174" y="35048"/>
                  <a:pt x="2924174" y="78281"/>
                </a:cubicBezTo>
                <a:lnTo>
                  <a:pt x="2924174" y="391394"/>
                </a:lnTo>
                <a:cubicBezTo>
                  <a:pt x="2924174" y="434627"/>
                  <a:pt x="2889126" y="469675"/>
                  <a:pt x="2845893" y="469675"/>
                </a:cubicBezTo>
                <a:lnTo>
                  <a:pt x="78280" y="469675"/>
                </a:lnTo>
                <a:cubicBezTo>
                  <a:pt x="45855" y="469675"/>
                  <a:pt x="18035" y="449961"/>
                  <a:pt x="6151" y="421865"/>
                </a:cubicBezTo>
                <a:lnTo>
                  <a:pt x="0" y="391399"/>
                </a:lnTo>
                <a:lnTo>
                  <a:pt x="0" y="78276"/>
                </a:lnTo>
                <a:lnTo>
                  <a:pt x="6151" y="47811"/>
                </a:lnTo>
                <a:cubicBezTo>
                  <a:pt x="18035" y="19715"/>
                  <a:pt x="45855" y="0"/>
                  <a:pt x="78280" y="0"/>
                </a:cubicBezTo>
                <a:close/>
              </a:path>
            </a:pathLst>
          </a:custGeom>
          <a:ln>
            <a:solidFill>
              <a:schemeClr val="dk1"/>
            </a:solidFill>
          </a:ln>
        </p:spPr>
        <p:txBody>
          <a:bodyPr wrap="square" lIns="288000" rIns="288000" anchor="ctr">
            <a:noAutofit/>
          </a:bodyPr>
          <a:lstStyle>
            <a:lvl1pPr marL="0" indent="0">
              <a:buNone/>
              <a:defRPr sz="2750">
                <a:solidFill>
                  <a:schemeClr val="dk1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5DEC8627-E6DD-4D63-95C9-DE162A8B507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553202" y="1962150"/>
            <a:ext cx="4864100" cy="4425949"/>
          </a:xfrm>
        </p:spPr>
        <p:txBody>
          <a:bodyPr>
            <a:normAutofit/>
          </a:bodyPr>
          <a:lstStyle>
            <a:lvl1pPr>
              <a:buClr>
                <a:schemeClr val="accent4"/>
              </a:buCl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48182652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lill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Graphic 24">
            <a:extLst>
              <a:ext uri="{FF2B5EF4-FFF2-40B4-BE49-F238E27FC236}">
                <a16:creationId xmlns:a16="http://schemas.microsoft.com/office/drawing/2014/main" id="{8FFDC95A-B5A5-4A1D-91A1-76DD09E9802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593867" y="3162299"/>
            <a:ext cx="5004266" cy="533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23228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beig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34C47A79-84E4-4CEB-B400-95EAB6C4C81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593867" y="3162299"/>
            <a:ext cx="5004266" cy="533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79448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gul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9EDFFE05-C4D7-4204-9829-383F29C798E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593867" y="3162299"/>
            <a:ext cx="5004266" cy="533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77503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292C839-83AF-4EEA-A164-4C4A0D1ADA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2797304-C762-46D3-8BAC-7539CA7123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764FBA-B70A-4470-8C83-E589F3DCEBF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3C60DD-71B1-4D3D-A5E1-54C2BCD1CA05}" type="datetimeFigureOut">
              <a:rPr lang="nb-NO" smtClean="0"/>
              <a:t>20.12.2024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88A08A-A9AA-41A6-AE8F-80DFFAB8E11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0F1D11-547A-49EA-88D2-A17C25BF93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D81A13-912E-4482-92C9-90E1212110D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635301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60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  <p:sldLayoutId id="2147483675" r:id="rId13"/>
    <p:sldLayoutId id="2147483676" r:id="rId14"/>
    <p:sldLayoutId id="2147483677" r:id="rId15"/>
    <p:sldLayoutId id="2147483678" r:id="rId16"/>
    <p:sldLayoutId id="2147483679" r:id="rId17"/>
    <p:sldLayoutId id="2147483680" r:id="rId18"/>
    <p:sldLayoutId id="2147483681" r:id="rId19"/>
    <p:sldLayoutId id="2147483682" r:id="rId20"/>
    <p:sldLayoutId id="2147483683" r:id="rId21"/>
    <p:sldLayoutId id="2147483684" r:id="rId2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FBFA6427-29D6-E21A-01A3-3CE7E30492A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28288" y="1598249"/>
            <a:ext cx="6035674" cy="3633332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nb-NO" sz="2400" dirty="0">
                <a:ea typeface="+mn-lt"/>
                <a:cs typeface="+mn-lt"/>
              </a:rPr>
              <a:t>Er du usikker på dine rettigheter, eller vil du klage på tannbehandlingen ? </a:t>
            </a:r>
            <a:br>
              <a:rPr lang="nb-NO" sz="2400" dirty="0">
                <a:ea typeface="+mn-lt"/>
                <a:cs typeface="+mn-lt"/>
              </a:rPr>
            </a:br>
            <a:br>
              <a:rPr lang="nb-NO" sz="2400" dirty="0">
                <a:ea typeface="+mn-lt"/>
                <a:cs typeface="+mn-lt"/>
              </a:rPr>
            </a:br>
            <a:br>
              <a:rPr lang="nb-NO" sz="2400" dirty="0">
                <a:ea typeface="+mn-lt"/>
                <a:cs typeface="+mn-lt"/>
              </a:rPr>
            </a:br>
            <a:br>
              <a:rPr lang="nb-NO" sz="2400" dirty="0">
                <a:ea typeface="+mn-lt"/>
                <a:cs typeface="+mn-lt"/>
              </a:rPr>
            </a:br>
            <a:r>
              <a:rPr lang="nb-NO" sz="2200" b="1" dirty="0">
                <a:ea typeface="+mn-lt"/>
                <a:cs typeface="+mn-lt"/>
              </a:rPr>
              <a:t>Kontakt oss for gratis råd og veiledning</a:t>
            </a:r>
          </a:p>
          <a:p>
            <a:pPr marL="0" indent="0">
              <a:buNone/>
            </a:pPr>
            <a:r>
              <a:rPr lang="nb-NO" sz="5400" b="1" dirty="0">
                <a:cs typeface="Poppins"/>
              </a:rPr>
              <a:t>40 50 16 00</a:t>
            </a:r>
            <a:br>
              <a:rPr lang="nb-NO" sz="2400" b="1" dirty="0">
                <a:cs typeface="Poppins"/>
              </a:rPr>
            </a:br>
            <a:r>
              <a:rPr lang="nb-NO" sz="2200" b="1" dirty="0">
                <a:cs typeface="Poppins"/>
              </a:rPr>
              <a:t>pasientogbrukerombudet.no</a:t>
            </a:r>
            <a:endParaRPr lang="nb-NO" sz="2200" dirty="0">
              <a:cs typeface="Poppins"/>
            </a:endParaRPr>
          </a:p>
          <a:p>
            <a:pPr marL="0" indent="0">
              <a:buNone/>
            </a:pPr>
            <a:endParaRPr lang="nb-NO" sz="2400" dirty="0">
              <a:cs typeface="Poppins"/>
            </a:endParaRPr>
          </a:p>
          <a:p>
            <a:pPr marL="0" indent="0">
              <a:buNone/>
            </a:pPr>
            <a:endParaRPr lang="nb-NO" dirty="0">
              <a:cs typeface="Poppins"/>
            </a:endParaRPr>
          </a:p>
        </p:txBody>
      </p:sp>
      <p:pic>
        <p:nvPicPr>
          <p:cNvPr id="5" name="Plassholder for bilde 4" descr="Rad med tannbørster">
            <a:extLst>
              <a:ext uri="{FF2B5EF4-FFF2-40B4-BE49-F238E27FC236}">
                <a16:creationId xmlns:a16="http://schemas.microsoft.com/office/drawing/2014/main" id="{76A80068-BF9D-565D-6F5C-A788E423213E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2"/>
          <a:srcRect l="28846" r="21210" b="-85"/>
          <a:stretch/>
        </p:blipFill>
        <p:spPr>
          <a:xfrm>
            <a:off x="7055868" y="0"/>
            <a:ext cx="5137670" cy="6863822"/>
          </a:xfrm>
        </p:spPr>
      </p:pic>
      <p:sp>
        <p:nvSpPr>
          <p:cNvPr id="8" name="TekstSylinder 7">
            <a:extLst>
              <a:ext uri="{FF2B5EF4-FFF2-40B4-BE49-F238E27FC236}">
                <a16:creationId xmlns:a16="http://schemas.microsoft.com/office/drawing/2014/main" id="{52C080E7-18B2-DC63-5120-C0BA16780497}"/>
              </a:ext>
            </a:extLst>
          </p:cNvPr>
          <p:cNvSpPr txBox="1"/>
          <p:nvPr/>
        </p:nvSpPr>
        <p:spPr>
          <a:xfrm>
            <a:off x="418809" y="331556"/>
            <a:ext cx="11290395" cy="107721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nb-NO" sz="3200" b="1" dirty="0">
                <a:cs typeface="Poppins"/>
              </a:rPr>
              <a:t>Hvilke rettigheter har du innen fylkeskommunal tannhelse?</a:t>
            </a:r>
          </a:p>
        </p:txBody>
      </p:sp>
      <p:pic>
        <p:nvPicPr>
          <p:cNvPr id="10" name="Bilde 9" descr="Et bilde som inneholder mønster, kvadrat, kunst, Rektangel&#10;&#10;Automatisk generert beskrivelse">
            <a:extLst>
              <a:ext uri="{FF2B5EF4-FFF2-40B4-BE49-F238E27FC236}">
                <a16:creationId xmlns:a16="http://schemas.microsoft.com/office/drawing/2014/main" id="{93271C0E-BA77-FC00-DDC6-644A5A319E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3974" y="3723488"/>
            <a:ext cx="598045" cy="609792"/>
          </a:xfrm>
          <a:prstGeom prst="rect">
            <a:avLst/>
          </a:prstGeom>
        </p:spPr>
      </p:pic>
      <p:pic>
        <p:nvPicPr>
          <p:cNvPr id="11" name="Bilde 10" descr="Et bilde som inneholder Grafikk, Font, skjermbilde, grafisk design&#10;&#10;Automatisk generert beskrivelse">
            <a:extLst>
              <a:ext uri="{FF2B5EF4-FFF2-40B4-BE49-F238E27FC236}">
                <a16:creationId xmlns:a16="http://schemas.microsoft.com/office/drawing/2014/main" id="{ACD82BD0-7FBB-9C77-E5E3-86A53DD2E8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435" y="5347950"/>
            <a:ext cx="6096000" cy="1606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80302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rgbClr val="260F26"/>
      </a:dk1>
      <a:lt1>
        <a:sysClr val="window" lastClr="FFFFFF"/>
      </a:lt1>
      <a:dk2>
        <a:srgbClr val="44546A"/>
      </a:dk2>
      <a:lt2>
        <a:srgbClr val="E7E6E6"/>
      </a:lt2>
      <a:accent1>
        <a:srgbClr val="281128"/>
      </a:accent1>
      <a:accent2>
        <a:srgbClr val="DCCFCA"/>
      </a:accent2>
      <a:accent3>
        <a:srgbClr val="FFAB9C"/>
      </a:accent3>
      <a:accent4>
        <a:srgbClr val="FF4212"/>
      </a:accent4>
      <a:accent5>
        <a:srgbClr val="FFDC9E"/>
      </a:accent5>
      <a:accent6>
        <a:srgbClr val="70AD47"/>
      </a:accent6>
      <a:hlink>
        <a:srgbClr val="0563C1"/>
      </a:hlink>
      <a:folHlink>
        <a:srgbClr val="954F72"/>
      </a:folHlink>
    </a:clrScheme>
    <a:fontScheme name="Poppins">
      <a:majorFont>
        <a:latin typeface="Poppins"/>
        <a:ea typeface=""/>
        <a:cs typeface=""/>
      </a:majorFont>
      <a:minorFont>
        <a:latin typeface="Poppi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l.potx" id="{58BCACC8-C960-4FBD-B441-AC883D232D8D}" vid="{BFB4B6AA-00E7-4FF6-ACA2-BF17AF597EF3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93310691FFB48C40B65E37BE0B87DB98" ma:contentTypeVersion="2" ma:contentTypeDescription="Opprett et nytt dokument." ma:contentTypeScope="" ma:versionID="ce8f72203afc00dddab82b48634def5e">
  <xsd:schema xmlns:xsd="http://www.w3.org/2001/XMLSchema" xmlns:xs="http://www.w3.org/2001/XMLSchema" xmlns:p="http://schemas.microsoft.com/office/2006/metadata/properties" xmlns:ns2="8b943363-dfb8-49b6-84fa-5e0c1584ad73" targetNamespace="http://schemas.microsoft.com/office/2006/metadata/properties" ma:root="true" ma:fieldsID="8705c4c3d2a51bcd33873852f3d9cca7" ns2:_="">
    <xsd:import namespace="8b943363-dfb8-49b6-84fa-5e0c1584ad7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b943363-dfb8-49b6-84fa-5e0c1584ad7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E77711DC-7FFD-4426-B43E-BA8B84C70F7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b943363-dfb8-49b6-84fa-5e0c1584ad7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F09693F-0F06-4570-9602-7147982D135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ABD47DD-D9F7-4BF4-A9C5-F89828F35D0D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PoBo_ppt_mal</Template>
  <TotalTime>3</TotalTime>
  <Words>41</Words>
  <Application>Microsoft Office PowerPoint</Application>
  <PresentationFormat>Widescreen</PresentationFormat>
  <Paragraphs>3</Paragraphs>
  <Slides>1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2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</vt:i4>
      </vt:variant>
    </vt:vector>
  </HeadingPairs>
  <TitlesOfParts>
    <vt:vector size="4" baseType="lpstr">
      <vt:lpstr>Arial</vt:lpstr>
      <vt:lpstr>Poppins</vt:lpstr>
      <vt:lpstr>Office-tema</vt:lpstr>
      <vt:lpstr>PowerPoint-presentasjon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Camilla Crone Leinebø</dc:creator>
  <cp:lastModifiedBy>Bjørnar Hafell</cp:lastModifiedBy>
  <cp:revision>23</cp:revision>
  <dcterms:created xsi:type="dcterms:W3CDTF">2023-11-09T13:01:31Z</dcterms:created>
  <dcterms:modified xsi:type="dcterms:W3CDTF">2024-12-20T08:37:30Z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0x01010093310691FFB48C40B65E37BE0B87DB98</vt:lpwstr>
  </property>
</Properties>
</file>